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707" r:id="rId5"/>
    <p:sldMasterId id="2147483709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</p:sldIdLst>
  <p:sldSz cy="5143500" cx="9144000"/>
  <p:notesSz cx="6858000" cy="9144000"/>
  <p:embeddedFontLst>
    <p:embeddedFont>
      <p:font typeface="Proxima Nova"/>
      <p:regular r:id="rId63"/>
      <p:bold r:id="rId64"/>
      <p:italic r:id="rId65"/>
      <p:boldItalic r:id="rId66"/>
    </p:embeddedFont>
    <p:embeddedFont>
      <p:font typeface="Poppins"/>
      <p:regular r:id="rId67"/>
      <p:bold r:id="rId68"/>
      <p:italic r:id="rId69"/>
      <p:boldItalic r:id="rId70"/>
    </p:embeddedFont>
    <p:embeddedFont>
      <p:font typeface="Julius Sans One"/>
      <p:regular r:id="rId71"/>
    </p:embeddedFont>
    <p:embeddedFont>
      <p:font typeface="Didact Gothic"/>
      <p:regular r:id="rId72"/>
    </p:embeddedFont>
    <p:embeddedFont>
      <p:font typeface="Proxima Nova Semibold"/>
      <p:regular r:id="rId73"/>
      <p:bold r:id="rId74"/>
      <p:boldItalic r:id="rId75"/>
    </p:embeddedFont>
    <p:embeddedFont>
      <p:font typeface="Questrial"/>
      <p:regular r:id="rId7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4464">
          <p15:clr>
            <a:srgbClr val="9AA0A6"/>
          </p15:clr>
        </p15:guide>
      </p15:sldGuideLst>
    </p:ext>
    <p:ext uri="GoogleSlidesCustomDataVersion2">
      <go:slidesCustomData xmlns:go="http://customooxmlschemas.google.com/" r:id="rId77" roundtripDataSignature="AMtx7mgf288gaSvzUW4gQ9ABxaQbnCb8R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4464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9" Type="http://schemas.openxmlformats.org/officeDocument/2006/relationships/slide" Target="slides/slide42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73" Type="http://schemas.openxmlformats.org/officeDocument/2006/relationships/font" Target="fonts/ProximaNovaSemibold-regular.fntdata"/><Relationship Id="rId72" Type="http://schemas.openxmlformats.org/officeDocument/2006/relationships/font" Target="fonts/DidactGothic-regular.fntdata"/><Relationship Id="rId31" Type="http://schemas.openxmlformats.org/officeDocument/2006/relationships/slide" Target="slides/slide24.xml"/><Relationship Id="rId75" Type="http://schemas.openxmlformats.org/officeDocument/2006/relationships/font" Target="fonts/ProximaNovaSemibold-boldItalic.fntdata"/><Relationship Id="rId30" Type="http://schemas.openxmlformats.org/officeDocument/2006/relationships/slide" Target="slides/slide23.xml"/><Relationship Id="rId74" Type="http://schemas.openxmlformats.org/officeDocument/2006/relationships/font" Target="fonts/ProximaNovaSemibold-bold.fntdata"/><Relationship Id="rId33" Type="http://schemas.openxmlformats.org/officeDocument/2006/relationships/slide" Target="slides/slide26.xml"/><Relationship Id="rId77" Type="http://customschemas.google.com/relationships/presentationmetadata" Target="metadata"/><Relationship Id="rId32" Type="http://schemas.openxmlformats.org/officeDocument/2006/relationships/slide" Target="slides/slide25.xml"/><Relationship Id="rId76" Type="http://schemas.openxmlformats.org/officeDocument/2006/relationships/font" Target="fonts/Questrial-regular.fntdata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71" Type="http://schemas.openxmlformats.org/officeDocument/2006/relationships/font" Target="fonts/JuliusSansOne-regular.fntdata"/><Relationship Id="rId70" Type="http://schemas.openxmlformats.org/officeDocument/2006/relationships/font" Target="fonts/Poppins-boldItalic.fntdata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62" Type="http://schemas.openxmlformats.org/officeDocument/2006/relationships/slide" Target="slides/slide55.xml"/><Relationship Id="rId61" Type="http://schemas.openxmlformats.org/officeDocument/2006/relationships/slide" Target="slides/slide54.xml"/><Relationship Id="rId20" Type="http://schemas.openxmlformats.org/officeDocument/2006/relationships/slide" Target="slides/slide13.xml"/><Relationship Id="rId64" Type="http://schemas.openxmlformats.org/officeDocument/2006/relationships/font" Target="fonts/ProximaNova-bold.fntdata"/><Relationship Id="rId63" Type="http://schemas.openxmlformats.org/officeDocument/2006/relationships/font" Target="fonts/ProximaNova-regular.fntdata"/><Relationship Id="rId22" Type="http://schemas.openxmlformats.org/officeDocument/2006/relationships/slide" Target="slides/slide15.xml"/><Relationship Id="rId66" Type="http://schemas.openxmlformats.org/officeDocument/2006/relationships/font" Target="fonts/ProximaNova-boldItalic.fntdata"/><Relationship Id="rId21" Type="http://schemas.openxmlformats.org/officeDocument/2006/relationships/slide" Target="slides/slide14.xml"/><Relationship Id="rId65" Type="http://schemas.openxmlformats.org/officeDocument/2006/relationships/font" Target="fonts/ProximaNova-italic.fntdata"/><Relationship Id="rId24" Type="http://schemas.openxmlformats.org/officeDocument/2006/relationships/slide" Target="slides/slide17.xml"/><Relationship Id="rId68" Type="http://schemas.openxmlformats.org/officeDocument/2006/relationships/font" Target="fonts/Poppins-bold.fntdata"/><Relationship Id="rId23" Type="http://schemas.openxmlformats.org/officeDocument/2006/relationships/slide" Target="slides/slide16.xml"/><Relationship Id="rId67" Type="http://schemas.openxmlformats.org/officeDocument/2006/relationships/font" Target="fonts/Poppins-regular.fntdata"/><Relationship Id="rId60" Type="http://schemas.openxmlformats.org/officeDocument/2006/relationships/slide" Target="slides/slide53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69" Type="http://schemas.openxmlformats.org/officeDocument/2006/relationships/font" Target="fonts/Poppins-italic.fntdata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slide" Target="slides/slide44.xml"/><Relationship Id="rId50" Type="http://schemas.openxmlformats.org/officeDocument/2006/relationships/slide" Target="slides/slide43.xml"/><Relationship Id="rId53" Type="http://schemas.openxmlformats.org/officeDocument/2006/relationships/slide" Target="slides/slide46.xml"/><Relationship Id="rId52" Type="http://schemas.openxmlformats.org/officeDocument/2006/relationships/slide" Target="slides/slide45.xml"/><Relationship Id="rId11" Type="http://schemas.openxmlformats.org/officeDocument/2006/relationships/slide" Target="slides/slide4.xml"/><Relationship Id="rId55" Type="http://schemas.openxmlformats.org/officeDocument/2006/relationships/slide" Target="slides/slide48.xml"/><Relationship Id="rId10" Type="http://schemas.openxmlformats.org/officeDocument/2006/relationships/slide" Target="slides/slide3.xml"/><Relationship Id="rId54" Type="http://schemas.openxmlformats.org/officeDocument/2006/relationships/slide" Target="slides/slide47.xml"/><Relationship Id="rId13" Type="http://schemas.openxmlformats.org/officeDocument/2006/relationships/slide" Target="slides/slide6.xml"/><Relationship Id="rId57" Type="http://schemas.openxmlformats.org/officeDocument/2006/relationships/slide" Target="slides/slide50.xml"/><Relationship Id="rId12" Type="http://schemas.openxmlformats.org/officeDocument/2006/relationships/slide" Target="slides/slide5.xml"/><Relationship Id="rId56" Type="http://schemas.openxmlformats.org/officeDocument/2006/relationships/slide" Target="slides/slide49.xml"/><Relationship Id="rId15" Type="http://schemas.openxmlformats.org/officeDocument/2006/relationships/slide" Target="slides/slide8.xml"/><Relationship Id="rId59" Type="http://schemas.openxmlformats.org/officeDocument/2006/relationships/slide" Target="slides/slide52.xml"/><Relationship Id="rId14" Type="http://schemas.openxmlformats.org/officeDocument/2006/relationships/slide" Target="slides/slide7.xml"/><Relationship Id="rId58" Type="http://schemas.openxmlformats.org/officeDocument/2006/relationships/slide" Target="slides/slide51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5" name="Google Shape;455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1" name="Google Shape;551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8" name="Google Shape;558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7" name="Google Shape;567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7" name="Google Shape;577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3" name="Google Shape;583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1" name="Google Shape;591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9" name="Google Shape;599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32277b6e36a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9" name="Google Shape;609;g32277b6e36a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32277b6e36a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0" name="Google Shape;620;g32277b6e36a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32277b6e36a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2" name="Google Shape;632;g32277b6e36a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3287865b0a7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2" name="Google Shape;462;g3287865b0a7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4" name="Google Shape;644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2" name="Google Shape;652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32277b6e36a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0" name="Google Shape;660;g32277b6e36a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g3288501aa97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7" name="Google Shape;677;g3288501aa97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g3288501aa97_1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4" name="Google Shape;684;g3288501aa97_1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3288714bd91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7" name="Google Shape;697;g3288714bd91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3288714bd91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3288714bd91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g3288714bd91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1" name="Google Shape;711;g3288714bd91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g3288714bd91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8" name="Google Shape;718;g3288714bd91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g3288714bd91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7" name="Google Shape;737;g3288714bd91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3287865b0a7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0" name="Google Shape;480;g3287865b0a7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g3288714bd91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4" name="Google Shape;744;g3288714bd91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3288714bd91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1" name="Google Shape;751;g3288714bd91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g3288714bd91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8" name="Google Shape;758;g3288714bd91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g3288714bd91_0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5" name="Google Shape;765;g3288714bd91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g3288714bd91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2" name="Google Shape;772;g3288714bd91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g3288714bd91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9" name="Google Shape;779;g3288714bd91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g3288714bd91_0_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6" name="Google Shape;786;g3288714bd91_0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g3288714bd91_0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3" name="Google Shape;793;g3288714bd91_0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g3288714bd91_0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0" name="Google Shape;800;g3288714bd91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5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g3288714bd91_0_2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7" name="Google Shape;807;g3288714bd91_0_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3287865b0a7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0" name="Google Shape;490;g3287865b0a7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3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g3288714bd91_0_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15" name="Google Shape;815;g3288714bd91_0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0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g3288714bd91_0_2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2" name="Google Shape;822;g3288714bd91_0_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8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g3288714bd91_0_2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0" name="Google Shape;830;g3288714bd91_0_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g3288714bd91_0_2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50" name="Google Shape;850;g3288714bd91_0_2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8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g3288714bd91_0_3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0" name="Google Shape;860;g3288714bd91_0_3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4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g32893ed33d2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6" name="Google Shape;866;g32893ed33d2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g3288714bd91_0_3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2" name="Google Shape;872;g3288714bd91_0_3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6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g3288714bd91_0_3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78" name="Google Shape;878;g3288714bd91_0_3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5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g3288714bd91_0_3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7" name="Google Shape;887;g3288714bd91_0_3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2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g32893ed33d2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4" name="Google Shape;894;g32893ed33d2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3287865b0a7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8" name="Google Shape;498;g3287865b0a7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9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g32893ed33d2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1" name="Google Shape;901;g32893ed33d2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6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g32893ed33d2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8" name="Google Shape;908;g32893ed33d2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4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g32893ed33d2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6" name="Google Shape;916;g32893ed33d2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p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22" name="Google Shape;922;p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7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p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29" name="Google Shape;929;p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p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34" name="Google Shape;934;p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7" name="Google Shape;507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3287865b0a7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4" name="Google Shape;514;g3287865b0a7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3287865b0a7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8" name="Google Shape;528;g3287865b0a7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3287865b0a7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9" name="Google Shape;539;g3287865b0a7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slidesgo.com/" TargetMode="External"/><Relationship Id="rId3" Type="http://schemas.openxmlformats.org/officeDocument/2006/relationships/hyperlink" Target="https://www.flaticon.com/" TargetMode="External"/><Relationship Id="rId4" Type="http://schemas.openxmlformats.org/officeDocument/2006/relationships/hyperlink" Target="https://www.freepik.com/" TargetMode="Externa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5"/>
        </a:soli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93"/>
          <p:cNvSpPr/>
          <p:nvPr/>
        </p:nvSpPr>
        <p:spPr>
          <a:xfrm>
            <a:off x="-3537625" y="711975"/>
            <a:ext cx="7035600" cy="3277200"/>
          </a:xfrm>
          <a:prstGeom prst="triangle">
            <a:avLst>
              <a:gd fmla="val 50000" name="adj"/>
            </a:avLst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10;p93"/>
          <p:cNvSpPr/>
          <p:nvPr/>
        </p:nvSpPr>
        <p:spPr>
          <a:xfrm>
            <a:off x="0" y="1255025"/>
            <a:ext cx="4322700" cy="3891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93"/>
          <p:cNvSpPr/>
          <p:nvPr/>
        </p:nvSpPr>
        <p:spPr>
          <a:xfrm flipH="1">
            <a:off x="1034200" y="0"/>
            <a:ext cx="10867800" cy="5143500"/>
          </a:xfrm>
          <a:prstGeom prst="triangle">
            <a:avLst>
              <a:gd fmla="val 4985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93"/>
          <p:cNvSpPr txBox="1"/>
          <p:nvPr>
            <p:ph type="ctrTitle"/>
          </p:nvPr>
        </p:nvSpPr>
        <p:spPr>
          <a:xfrm>
            <a:off x="3805750" y="2198675"/>
            <a:ext cx="4322700" cy="15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700"/>
              <a:buFont typeface="Julius Sans One"/>
              <a:buNone/>
              <a:defRPr b="1" sz="4000">
                <a:solidFill>
                  <a:schemeClr val="lt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93"/>
          <p:cNvSpPr txBox="1"/>
          <p:nvPr>
            <p:ph idx="1" type="subTitle"/>
          </p:nvPr>
        </p:nvSpPr>
        <p:spPr>
          <a:xfrm>
            <a:off x="4299250" y="4154375"/>
            <a:ext cx="3829200" cy="2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estrial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estrial"/>
              <a:buNone/>
              <a:defRPr sz="2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estrial"/>
              <a:buNone/>
              <a:defRPr sz="2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estrial"/>
              <a:buNone/>
              <a:defRPr sz="2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estrial"/>
              <a:buNone/>
              <a:defRPr sz="2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estrial"/>
              <a:buNone/>
              <a:defRPr sz="2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estrial"/>
              <a:buNone/>
              <a:defRPr sz="2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estrial"/>
              <a:buNone/>
              <a:defRPr sz="2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estrial"/>
              <a:buNone/>
              <a:defRPr sz="2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8">
  <p:cSld name="CUSTOM_21_1">
    <p:bg>
      <p:bgPr>
        <a:solidFill>
          <a:schemeClr val="dk1"/>
        </a:solid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02"/>
          <p:cNvSpPr txBox="1"/>
          <p:nvPr>
            <p:ph idx="1" type="body"/>
          </p:nvPr>
        </p:nvSpPr>
        <p:spPr>
          <a:xfrm>
            <a:off x="713225" y="2347842"/>
            <a:ext cx="4109100" cy="14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2385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Montserrat"/>
              <a:buChar char="●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"/>
              <a:buChar char="○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"/>
              <a:buChar char="■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"/>
              <a:buChar char="●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"/>
              <a:buChar char="○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"/>
              <a:buChar char="■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"/>
              <a:buChar char="●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"/>
              <a:buChar char="○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Montserrat"/>
              <a:buChar char="■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  <p:sp>
        <p:nvSpPr>
          <p:cNvPr id="80" name="Google Shape;80;p102"/>
          <p:cNvSpPr txBox="1"/>
          <p:nvPr>
            <p:ph type="title"/>
          </p:nvPr>
        </p:nvSpPr>
        <p:spPr>
          <a:xfrm>
            <a:off x="713225" y="1521325"/>
            <a:ext cx="4109100" cy="5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1" name="Google Shape;81;p102"/>
          <p:cNvSpPr/>
          <p:nvPr/>
        </p:nvSpPr>
        <p:spPr>
          <a:xfrm rot="5400000">
            <a:off x="-761012" y="-790512"/>
            <a:ext cx="3405900" cy="3302400"/>
          </a:xfrm>
          <a:prstGeom prst="rtTriangle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102"/>
          <p:cNvSpPr/>
          <p:nvPr/>
        </p:nvSpPr>
        <p:spPr>
          <a:xfrm rot="5400000">
            <a:off x="-856262" y="-1009587"/>
            <a:ext cx="3405900" cy="33024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102"/>
          <p:cNvSpPr/>
          <p:nvPr/>
        </p:nvSpPr>
        <p:spPr>
          <a:xfrm rot="-5400000">
            <a:off x="2896850" y="288000"/>
            <a:ext cx="10141200" cy="4567500"/>
          </a:xfrm>
          <a:prstGeom prst="triangle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título " type="titleOnly">
  <p:cSld name="TITLE_ONLY">
    <p:bg>
      <p:bgPr>
        <a:solidFill>
          <a:schemeClr val="accent5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03"/>
          <p:cNvSpPr txBox="1"/>
          <p:nvPr>
            <p:ph type="title"/>
          </p:nvPr>
        </p:nvSpPr>
        <p:spPr>
          <a:xfrm>
            <a:off x="892050" y="530725"/>
            <a:ext cx="7359900" cy="5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b="1" sz="30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6" name="Google Shape;86;p103"/>
          <p:cNvSpPr/>
          <p:nvPr/>
        </p:nvSpPr>
        <p:spPr>
          <a:xfrm flipH="1">
            <a:off x="7024500" y="2600625"/>
            <a:ext cx="3405900" cy="3302400"/>
          </a:xfrm>
          <a:prstGeom prst="rtTriangle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103"/>
          <p:cNvSpPr/>
          <p:nvPr/>
        </p:nvSpPr>
        <p:spPr>
          <a:xfrm flipH="1">
            <a:off x="7128800" y="2600625"/>
            <a:ext cx="3405900" cy="33024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103"/>
          <p:cNvSpPr/>
          <p:nvPr/>
        </p:nvSpPr>
        <p:spPr>
          <a:xfrm flipH="1" rot="10800000">
            <a:off x="-762425" y="-915550"/>
            <a:ext cx="3405900" cy="33024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103"/>
          <p:cNvSpPr/>
          <p:nvPr/>
        </p:nvSpPr>
        <p:spPr>
          <a:xfrm flipH="1" rot="10800000">
            <a:off x="-1681400" y="-1522625"/>
            <a:ext cx="5364900" cy="2516400"/>
          </a:xfrm>
          <a:prstGeom prst="triangle">
            <a:avLst>
              <a:gd fmla="val 50000" name="adj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5">
    <p:bg>
      <p:bgPr>
        <a:solidFill>
          <a:schemeClr val="accent5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04"/>
          <p:cNvSpPr txBox="1"/>
          <p:nvPr>
            <p:ph type="title"/>
          </p:nvPr>
        </p:nvSpPr>
        <p:spPr>
          <a:xfrm>
            <a:off x="862450" y="3418086"/>
            <a:ext cx="1763700" cy="30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2" name="Google Shape;92;p104"/>
          <p:cNvSpPr txBox="1"/>
          <p:nvPr>
            <p:ph idx="1" type="subTitle"/>
          </p:nvPr>
        </p:nvSpPr>
        <p:spPr>
          <a:xfrm>
            <a:off x="424450" y="3659411"/>
            <a:ext cx="2639700" cy="7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  <p:sp>
        <p:nvSpPr>
          <p:cNvPr id="93" name="Google Shape;93;p104"/>
          <p:cNvSpPr txBox="1"/>
          <p:nvPr>
            <p:ph idx="2" type="title"/>
          </p:nvPr>
        </p:nvSpPr>
        <p:spPr>
          <a:xfrm>
            <a:off x="6525755" y="3418086"/>
            <a:ext cx="1763700" cy="30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4" name="Google Shape;94;p104"/>
          <p:cNvSpPr txBox="1"/>
          <p:nvPr>
            <p:ph idx="3" type="subTitle"/>
          </p:nvPr>
        </p:nvSpPr>
        <p:spPr>
          <a:xfrm>
            <a:off x="6087751" y="3659411"/>
            <a:ext cx="2639700" cy="7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  <p:sp>
        <p:nvSpPr>
          <p:cNvPr id="95" name="Google Shape;95;p104"/>
          <p:cNvSpPr txBox="1"/>
          <p:nvPr>
            <p:ph idx="4" type="title"/>
          </p:nvPr>
        </p:nvSpPr>
        <p:spPr>
          <a:xfrm>
            <a:off x="3690150" y="3418086"/>
            <a:ext cx="1763700" cy="30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6" name="Google Shape;96;p104"/>
          <p:cNvSpPr txBox="1"/>
          <p:nvPr>
            <p:ph idx="5" type="subTitle"/>
          </p:nvPr>
        </p:nvSpPr>
        <p:spPr>
          <a:xfrm>
            <a:off x="3252148" y="3659411"/>
            <a:ext cx="2639700" cy="7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  <p:sp>
        <p:nvSpPr>
          <p:cNvPr id="97" name="Google Shape;97;p104"/>
          <p:cNvSpPr txBox="1"/>
          <p:nvPr>
            <p:ph idx="6" type="title"/>
          </p:nvPr>
        </p:nvSpPr>
        <p:spPr>
          <a:xfrm>
            <a:off x="1687950" y="530725"/>
            <a:ext cx="5768100" cy="5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b="1" sz="30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accent5"/>
        </a:solid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05"/>
          <p:cNvSpPr/>
          <p:nvPr/>
        </p:nvSpPr>
        <p:spPr>
          <a:xfrm>
            <a:off x="0" y="457200"/>
            <a:ext cx="9144000" cy="46863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105"/>
          <p:cNvSpPr/>
          <p:nvPr/>
        </p:nvSpPr>
        <p:spPr>
          <a:xfrm rot="5400000">
            <a:off x="-64425" y="64350"/>
            <a:ext cx="4243200" cy="41145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105"/>
          <p:cNvSpPr/>
          <p:nvPr/>
        </p:nvSpPr>
        <p:spPr>
          <a:xfrm flipH="1" rot="-5400000">
            <a:off x="4941700" y="26525"/>
            <a:ext cx="4364700" cy="4227600"/>
          </a:xfrm>
          <a:prstGeom prst="rtTriangle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105"/>
          <p:cNvSpPr txBox="1"/>
          <p:nvPr>
            <p:ph type="ctrTitle"/>
          </p:nvPr>
        </p:nvSpPr>
        <p:spPr>
          <a:xfrm>
            <a:off x="1690800" y="2470300"/>
            <a:ext cx="5762400" cy="69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b="1" sz="3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b="1" sz="8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b="1" sz="8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b="1" sz="8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b="1" sz="8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b="1" sz="8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b="1" sz="8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b="1" sz="8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b="1" sz="8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3" name="Google Shape;103;p105"/>
          <p:cNvSpPr txBox="1"/>
          <p:nvPr>
            <p:ph idx="1" type="subTitle"/>
          </p:nvPr>
        </p:nvSpPr>
        <p:spPr>
          <a:xfrm>
            <a:off x="2218725" y="3334300"/>
            <a:ext cx="4706400" cy="79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dos columnas " type="twoColTx">
  <p:cSld name="TITLE_AND_TWO_COLUMNS">
    <p:bg>
      <p:bgPr>
        <a:solidFill>
          <a:schemeClr val="accent5"/>
        </a:solidFill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06"/>
          <p:cNvSpPr txBox="1"/>
          <p:nvPr>
            <p:ph idx="1" type="subTitle"/>
          </p:nvPr>
        </p:nvSpPr>
        <p:spPr>
          <a:xfrm>
            <a:off x="833927" y="2641577"/>
            <a:ext cx="31008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  <p:sp>
        <p:nvSpPr>
          <p:cNvPr id="106" name="Google Shape;106;p106"/>
          <p:cNvSpPr txBox="1"/>
          <p:nvPr>
            <p:ph idx="2" type="subTitle"/>
          </p:nvPr>
        </p:nvSpPr>
        <p:spPr>
          <a:xfrm>
            <a:off x="5209273" y="2641577"/>
            <a:ext cx="31008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  <p:sp>
        <p:nvSpPr>
          <p:cNvPr id="107" name="Google Shape;107;p106"/>
          <p:cNvSpPr txBox="1"/>
          <p:nvPr>
            <p:ph type="title"/>
          </p:nvPr>
        </p:nvSpPr>
        <p:spPr>
          <a:xfrm>
            <a:off x="1554977" y="1985760"/>
            <a:ext cx="1658700" cy="30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0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8" name="Google Shape;108;p106"/>
          <p:cNvSpPr txBox="1"/>
          <p:nvPr>
            <p:ph idx="3" type="title"/>
          </p:nvPr>
        </p:nvSpPr>
        <p:spPr>
          <a:xfrm>
            <a:off x="5930323" y="1985760"/>
            <a:ext cx="1658700" cy="30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0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9" name="Google Shape;109;p106"/>
          <p:cNvSpPr/>
          <p:nvPr/>
        </p:nvSpPr>
        <p:spPr>
          <a:xfrm rot="10800000">
            <a:off x="3588450" y="-22625"/>
            <a:ext cx="1967100" cy="8859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26_1">
    <p:bg>
      <p:bgPr>
        <a:solidFill>
          <a:schemeClr val="dk1"/>
        </a:solid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07"/>
          <p:cNvSpPr/>
          <p:nvPr/>
        </p:nvSpPr>
        <p:spPr>
          <a:xfrm>
            <a:off x="2419275" y="712798"/>
            <a:ext cx="8680800" cy="4506900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107"/>
          <p:cNvSpPr/>
          <p:nvPr/>
        </p:nvSpPr>
        <p:spPr>
          <a:xfrm rot="10800000">
            <a:off x="-1956075" y="-76202"/>
            <a:ext cx="8680800" cy="4506900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107"/>
          <p:cNvSpPr txBox="1"/>
          <p:nvPr>
            <p:ph idx="1" type="subTitle"/>
          </p:nvPr>
        </p:nvSpPr>
        <p:spPr>
          <a:xfrm>
            <a:off x="837600" y="1363909"/>
            <a:ext cx="31008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  <p:sp>
        <p:nvSpPr>
          <p:cNvPr id="114" name="Google Shape;114;p107"/>
          <p:cNvSpPr txBox="1"/>
          <p:nvPr>
            <p:ph idx="2" type="subTitle"/>
          </p:nvPr>
        </p:nvSpPr>
        <p:spPr>
          <a:xfrm>
            <a:off x="5204373" y="3528545"/>
            <a:ext cx="31008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  <p:cxnSp>
        <p:nvCxnSpPr>
          <p:cNvPr id="115" name="Google Shape;115;p107"/>
          <p:cNvCxnSpPr/>
          <p:nvPr/>
        </p:nvCxnSpPr>
        <p:spPr>
          <a:xfrm>
            <a:off x="-1375750" y="2424873"/>
            <a:ext cx="3079500" cy="31773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6" name="Google Shape;116;p107"/>
          <p:cNvCxnSpPr/>
          <p:nvPr/>
        </p:nvCxnSpPr>
        <p:spPr>
          <a:xfrm>
            <a:off x="7838750" y="-62702"/>
            <a:ext cx="3079500" cy="31773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7" name="Google Shape;117;p107"/>
          <p:cNvSpPr txBox="1"/>
          <p:nvPr>
            <p:ph type="title"/>
          </p:nvPr>
        </p:nvSpPr>
        <p:spPr>
          <a:xfrm>
            <a:off x="5204373" y="2704650"/>
            <a:ext cx="3100800" cy="5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b="1" sz="30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8" name="Google Shape;118;p107"/>
          <p:cNvSpPr txBox="1"/>
          <p:nvPr>
            <p:ph idx="3" type="title"/>
          </p:nvPr>
        </p:nvSpPr>
        <p:spPr>
          <a:xfrm>
            <a:off x="837600" y="530725"/>
            <a:ext cx="3100800" cy="5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b="1" sz="30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5">
  <p:cSld name="CUSTOM_30_1">
    <p:bg>
      <p:bgPr>
        <a:solidFill>
          <a:schemeClr val="accent6"/>
        </a:soli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08"/>
          <p:cNvSpPr/>
          <p:nvPr/>
        </p:nvSpPr>
        <p:spPr>
          <a:xfrm rot="5400000">
            <a:off x="-3440300" y="-797850"/>
            <a:ext cx="13257600" cy="67392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108"/>
          <p:cNvSpPr/>
          <p:nvPr/>
        </p:nvSpPr>
        <p:spPr>
          <a:xfrm rot="-5400000">
            <a:off x="4398975" y="-370300"/>
            <a:ext cx="5766000" cy="55911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108"/>
          <p:cNvSpPr txBox="1"/>
          <p:nvPr>
            <p:ph type="ctrTitle"/>
          </p:nvPr>
        </p:nvSpPr>
        <p:spPr>
          <a:xfrm>
            <a:off x="713225" y="1672475"/>
            <a:ext cx="3026400" cy="5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b="1" sz="3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b="1" sz="8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b="1" sz="8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b="1" sz="8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b="1" sz="8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b="1" sz="8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b="1" sz="8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b="1" sz="8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b="1" sz="8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3" name="Google Shape;123;p108"/>
          <p:cNvSpPr txBox="1"/>
          <p:nvPr>
            <p:ph idx="1" type="subTitle"/>
          </p:nvPr>
        </p:nvSpPr>
        <p:spPr>
          <a:xfrm>
            <a:off x="713225" y="2472004"/>
            <a:ext cx="3026400" cy="9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  <p:sp>
        <p:nvSpPr>
          <p:cNvPr id="124" name="Google Shape;124;p108"/>
          <p:cNvSpPr/>
          <p:nvPr/>
        </p:nvSpPr>
        <p:spPr>
          <a:xfrm rot="-2700000">
            <a:off x="4008372" y="-4515765"/>
            <a:ext cx="5766173" cy="5590952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5" name="Google Shape;125;p108"/>
          <p:cNvCxnSpPr/>
          <p:nvPr/>
        </p:nvCxnSpPr>
        <p:spPr>
          <a:xfrm flipH="1" rot="10800000">
            <a:off x="4562550" y="-204075"/>
            <a:ext cx="6010200" cy="61818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30">
    <p:bg>
      <p:bgPr>
        <a:solidFill>
          <a:schemeClr val="accent5"/>
        </a:solid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09"/>
          <p:cNvSpPr/>
          <p:nvPr/>
        </p:nvSpPr>
        <p:spPr>
          <a:xfrm rot="-5400000">
            <a:off x="5236050" y="1293550"/>
            <a:ext cx="3924900" cy="3891000"/>
          </a:xfrm>
          <a:prstGeom prst="rtTriangle">
            <a:avLst/>
          </a:prstGeom>
          <a:solidFill>
            <a:srgbClr val="68686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109"/>
          <p:cNvSpPr/>
          <p:nvPr/>
        </p:nvSpPr>
        <p:spPr>
          <a:xfrm flipH="1" rot="10800000">
            <a:off x="37875" y="150"/>
            <a:ext cx="9106200" cy="4469700"/>
          </a:xfrm>
          <a:prstGeom prst="triangle">
            <a:avLst>
              <a:gd fmla="val 50000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109"/>
          <p:cNvSpPr/>
          <p:nvPr/>
        </p:nvSpPr>
        <p:spPr>
          <a:xfrm flipH="1">
            <a:off x="3580800" y="1387275"/>
            <a:ext cx="9554400" cy="4859700"/>
          </a:xfrm>
          <a:prstGeom prst="triangle">
            <a:avLst>
              <a:gd fmla="val 49428" name="adj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109"/>
          <p:cNvSpPr txBox="1"/>
          <p:nvPr>
            <p:ph type="ctrTitle"/>
          </p:nvPr>
        </p:nvSpPr>
        <p:spPr>
          <a:xfrm>
            <a:off x="1690800" y="1232050"/>
            <a:ext cx="5762400" cy="5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b="1" sz="30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b="1" sz="80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b="1" sz="80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b="1" sz="80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b="1" sz="80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b="1" sz="80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b="1" sz="80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b="1" sz="80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b="1" sz="8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1" name="Google Shape;131;p109"/>
          <p:cNvSpPr txBox="1"/>
          <p:nvPr>
            <p:ph idx="1" type="subTitle"/>
          </p:nvPr>
        </p:nvSpPr>
        <p:spPr>
          <a:xfrm>
            <a:off x="3058800" y="1873367"/>
            <a:ext cx="3026400" cy="9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_HEADER_1">
    <p:bg>
      <p:bgPr>
        <a:solidFill>
          <a:schemeClr val="dk1"/>
        </a:solid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10"/>
          <p:cNvSpPr txBox="1"/>
          <p:nvPr>
            <p:ph type="title"/>
          </p:nvPr>
        </p:nvSpPr>
        <p:spPr>
          <a:xfrm flipH="1">
            <a:off x="1821475" y="2527625"/>
            <a:ext cx="5501100" cy="46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4" name="Google Shape;134;p110"/>
          <p:cNvSpPr txBox="1"/>
          <p:nvPr>
            <p:ph idx="2" type="title"/>
          </p:nvPr>
        </p:nvSpPr>
        <p:spPr>
          <a:xfrm flipH="1">
            <a:off x="3043350" y="1533511"/>
            <a:ext cx="3057300" cy="8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b="1" sz="8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b="1" sz="8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b="1" sz="8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b="1" sz="8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b="1" sz="8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b="1" sz="8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b="1" sz="8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b="1" sz="8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b="1" sz="8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5" name="Google Shape;135;p110"/>
          <p:cNvSpPr txBox="1"/>
          <p:nvPr>
            <p:ph idx="1" type="subTitle"/>
          </p:nvPr>
        </p:nvSpPr>
        <p:spPr>
          <a:xfrm flipH="1">
            <a:off x="3198150" y="3293187"/>
            <a:ext cx="27477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  <p:cxnSp>
        <p:nvCxnSpPr>
          <p:cNvPr id="136" name="Google Shape;136;p110"/>
          <p:cNvCxnSpPr/>
          <p:nvPr/>
        </p:nvCxnSpPr>
        <p:spPr>
          <a:xfrm>
            <a:off x="6350113" y="-1501125"/>
            <a:ext cx="3757500" cy="41838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7" name="Google Shape;137;p110"/>
          <p:cNvSpPr/>
          <p:nvPr/>
        </p:nvSpPr>
        <p:spPr>
          <a:xfrm>
            <a:off x="-64200" y="3825775"/>
            <a:ext cx="1296000" cy="13824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110"/>
          <p:cNvSpPr/>
          <p:nvPr/>
        </p:nvSpPr>
        <p:spPr>
          <a:xfrm>
            <a:off x="5258900" y="-237925"/>
            <a:ext cx="11403900" cy="5844300"/>
          </a:xfrm>
          <a:prstGeom prst="triangle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110"/>
          <p:cNvSpPr/>
          <p:nvPr/>
        </p:nvSpPr>
        <p:spPr>
          <a:xfrm rot="10800000">
            <a:off x="-5389050" y="-2161975"/>
            <a:ext cx="11403900" cy="5844300"/>
          </a:xfrm>
          <a:prstGeom prst="triangl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110"/>
          <p:cNvSpPr/>
          <p:nvPr/>
        </p:nvSpPr>
        <p:spPr>
          <a:xfrm>
            <a:off x="5211275" y="3863525"/>
            <a:ext cx="2907300" cy="1490100"/>
          </a:xfrm>
          <a:prstGeom prst="triangle">
            <a:avLst>
              <a:gd fmla="val 50000" name="adj"/>
            </a:avLst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110"/>
          <p:cNvSpPr/>
          <p:nvPr/>
        </p:nvSpPr>
        <p:spPr>
          <a:xfrm rot="10800000">
            <a:off x="1107975" y="-556075"/>
            <a:ext cx="2907300" cy="1490100"/>
          </a:xfrm>
          <a:prstGeom prst="triangle">
            <a:avLst>
              <a:gd fmla="val 50000" name="adj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chemeClr val="accent5"/>
        </a:solid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11"/>
          <p:cNvSpPr txBox="1"/>
          <p:nvPr>
            <p:ph idx="1" type="body"/>
          </p:nvPr>
        </p:nvSpPr>
        <p:spPr>
          <a:xfrm>
            <a:off x="713225" y="2204605"/>
            <a:ext cx="3850200" cy="6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  <p:sp>
        <p:nvSpPr>
          <p:cNvPr id="144" name="Google Shape;144;p111"/>
          <p:cNvSpPr txBox="1"/>
          <p:nvPr>
            <p:ph type="title"/>
          </p:nvPr>
        </p:nvSpPr>
        <p:spPr>
          <a:xfrm>
            <a:off x="713225" y="923025"/>
            <a:ext cx="4220700" cy="9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accent5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94"/>
          <p:cNvSpPr txBox="1"/>
          <p:nvPr>
            <p:ph idx="1" type="body"/>
          </p:nvPr>
        </p:nvSpPr>
        <p:spPr>
          <a:xfrm>
            <a:off x="713225" y="1424150"/>
            <a:ext cx="6075000" cy="32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50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  <p:sp>
        <p:nvSpPr>
          <p:cNvPr id="16" name="Google Shape;16;p94"/>
          <p:cNvSpPr txBox="1"/>
          <p:nvPr>
            <p:ph type="title"/>
          </p:nvPr>
        </p:nvSpPr>
        <p:spPr>
          <a:xfrm>
            <a:off x="713225" y="530584"/>
            <a:ext cx="5768100" cy="5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b="1" sz="30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" name="Google Shape;17;p94"/>
          <p:cNvSpPr/>
          <p:nvPr/>
        </p:nvSpPr>
        <p:spPr>
          <a:xfrm flipH="1">
            <a:off x="5808550" y="1533900"/>
            <a:ext cx="4800600" cy="4800600"/>
          </a:xfrm>
          <a:prstGeom prst="rtTriangle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6">
  <p:cSld name="ONE_COLUMN_TEXT_1">
    <p:bg>
      <p:bgPr>
        <a:solidFill>
          <a:schemeClr val="accent5"/>
        </a:solid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12"/>
          <p:cNvSpPr txBox="1"/>
          <p:nvPr>
            <p:ph idx="1" type="body"/>
          </p:nvPr>
        </p:nvSpPr>
        <p:spPr>
          <a:xfrm>
            <a:off x="4039975" y="2245288"/>
            <a:ext cx="43908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  <p:sp>
        <p:nvSpPr>
          <p:cNvPr id="147" name="Google Shape;147;p112"/>
          <p:cNvSpPr txBox="1"/>
          <p:nvPr>
            <p:ph type="title"/>
          </p:nvPr>
        </p:nvSpPr>
        <p:spPr>
          <a:xfrm>
            <a:off x="4168000" y="963075"/>
            <a:ext cx="4262700" cy="9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1"/>
        </a:solid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13"/>
          <p:cNvSpPr txBox="1"/>
          <p:nvPr>
            <p:ph type="title"/>
          </p:nvPr>
        </p:nvSpPr>
        <p:spPr>
          <a:xfrm>
            <a:off x="805050" y="1840500"/>
            <a:ext cx="7533900" cy="14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  <a:defRPr b="1"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1">
  <p:cSld name="MAIN_POINT_1">
    <p:bg>
      <p:bgPr>
        <a:solidFill>
          <a:schemeClr val="accent6"/>
        </a:solid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14"/>
          <p:cNvSpPr/>
          <p:nvPr/>
        </p:nvSpPr>
        <p:spPr>
          <a:xfrm rot="-5400000">
            <a:off x="4642941" y="-1673359"/>
            <a:ext cx="7685100" cy="7451400"/>
          </a:xfrm>
          <a:prstGeom prst="rtTriangle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114"/>
          <p:cNvSpPr/>
          <p:nvPr/>
        </p:nvSpPr>
        <p:spPr>
          <a:xfrm flipH="1" rot="-5400000">
            <a:off x="2841550" y="288050"/>
            <a:ext cx="10141200" cy="4567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114"/>
          <p:cNvSpPr txBox="1"/>
          <p:nvPr>
            <p:ph type="title"/>
          </p:nvPr>
        </p:nvSpPr>
        <p:spPr>
          <a:xfrm>
            <a:off x="713225" y="1627150"/>
            <a:ext cx="4659300" cy="18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b="1" sz="60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54" name="Google Shape;154;p114"/>
          <p:cNvSpPr/>
          <p:nvPr/>
        </p:nvSpPr>
        <p:spPr>
          <a:xfrm rot="5400000">
            <a:off x="-341212" y="-788137"/>
            <a:ext cx="3405900" cy="3302400"/>
          </a:xfrm>
          <a:prstGeom prst="rtTriangle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114"/>
          <p:cNvSpPr/>
          <p:nvPr/>
        </p:nvSpPr>
        <p:spPr>
          <a:xfrm rot="5400000">
            <a:off x="-436462" y="-1007212"/>
            <a:ext cx="3405900" cy="33024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114"/>
          <p:cNvSpPr/>
          <p:nvPr/>
        </p:nvSpPr>
        <p:spPr>
          <a:xfrm flipH="1">
            <a:off x="5408725" y="4511825"/>
            <a:ext cx="3458400" cy="1923900"/>
          </a:xfrm>
          <a:prstGeom prst="triangl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accent5"/>
        </a:solidFill>
      </p:bgPr>
    </p:bg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15"/>
          <p:cNvSpPr/>
          <p:nvPr/>
        </p:nvSpPr>
        <p:spPr>
          <a:xfrm>
            <a:off x="-50" y="5600"/>
            <a:ext cx="9144000" cy="5143500"/>
          </a:xfrm>
          <a:prstGeom prst="rect">
            <a:avLst/>
          </a:prstGeom>
          <a:solidFill>
            <a:schemeClr val="lt1">
              <a:alpha val="23529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115"/>
          <p:cNvSpPr/>
          <p:nvPr/>
        </p:nvSpPr>
        <p:spPr>
          <a:xfrm>
            <a:off x="4312400" y="3669275"/>
            <a:ext cx="4886400" cy="1051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115"/>
          <p:cNvSpPr txBox="1"/>
          <p:nvPr>
            <p:ph type="title"/>
          </p:nvPr>
        </p:nvSpPr>
        <p:spPr>
          <a:xfrm>
            <a:off x="4572000" y="3729575"/>
            <a:ext cx="3858900" cy="77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b="1" sz="25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1" name="Google Shape;161;p115"/>
          <p:cNvSpPr/>
          <p:nvPr/>
        </p:nvSpPr>
        <p:spPr>
          <a:xfrm rot="5400000">
            <a:off x="-341212" y="-788137"/>
            <a:ext cx="3405900" cy="3302400"/>
          </a:xfrm>
          <a:prstGeom prst="rtTriangle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115"/>
          <p:cNvSpPr/>
          <p:nvPr/>
        </p:nvSpPr>
        <p:spPr>
          <a:xfrm rot="5400000">
            <a:off x="-436462" y="-1007212"/>
            <a:ext cx="3405900" cy="33024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 1">
  <p:cSld name="CAPTION_ONLY_1">
    <p:bg>
      <p:bgPr>
        <a:solidFill>
          <a:schemeClr val="accent5"/>
        </a:solidFill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16"/>
          <p:cNvSpPr/>
          <p:nvPr/>
        </p:nvSpPr>
        <p:spPr>
          <a:xfrm>
            <a:off x="-50" y="5600"/>
            <a:ext cx="9144000" cy="5143500"/>
          </a:xfrm>
          <a:prstGeom prst="rect">
            <a:avLst/>
          </a:prstGeom>
          <a:solidFill>
            <a:schemeClr val="lt1">
              <a:alpha val="23529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116"/>
          <p:cNvSpPr/>
          <p:nvPr/>
        </p:nvSpPr>
        <p:spPr>
          <a:xfrm>
            <a:off x="-75550" y="463300"/>
            <a:ext cx="4886400" cy="1051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116"/>
          <p:cNvSpPr/>
          <p:nvPr/>
        </p:nvSpPr>
        <p:spPr>
          <a:xfrm rot="10800000">
            <a:off x="6530450" y="-614375"/>
            <a:ext cx="3405900" cy="3302400"/>
          </a:xfrm>
          <a:prstGeom prst="rtTriangle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116"/>
          <p:cNvSpPr/>
          <p:nvPr/>
        </p:nvSpPr>
        <p:spPr>
          <a:xfrm rot="10800000">
            <a:off x="6749525" y="-709625"/>
            <a:ext cx="3405900" cy="33024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116"/>
          <p:cNvSpPr txBox="1"/>
          <p:nvPr>
            <p:ph type="title"/>
          </p:nvPr>
        </p:nvSpPr>
        <p:spPr>
          <a:xfrm>
            <a:off x="713225" y="530725"/>
            <a:ext cx="3858900" cy="84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b="1" sz="25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CUSTOM_1_1_3">
    <p:bg>
      <p:bgPr>
        <a:solidFill>
          <a:schemeClr val="accent5"/>
        </a:solidFill>
      </p:bgPr>
    </p:bg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17"/>
          <p:cNvSpPr txBox="1"/>
          <p:nvPr>
            <p:ph type="title"/>
          </p:nvPr>
        </p:nvSpPr>
        <p:spPr>
          <a:xfrm>
            <a:off x="1383600" y="2307450"/>
            <a:ext cx="6376800" cy="5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b="1" sz="30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1" name="Google Shape;171;p117"/>
          <p:cNvSpPr txBox="1"/>
          <p:nvPr>
            <p:ph idx="2" type="title"/>
          </p:nvPr>
        </p:nvSpPr>
        <p:spPr>
          <a:xfrm>
            <a:off x="1120875" y="899475"/>
            <a:ext cx="1959300" cy="33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2" name="Google Shape;172;p117"/>
          <p:cNvSpPr txBox="1"/>
          <p:nvPr>
            <p:ph idx="1" type="subTitle"/>
          </p:nvPr>
        </p:nvSpPr>
        <p:spPr>
          <a:xfrm>
            <a:off x="734175" y="1166874"/>
            <a:ext cx="2732700" cy="80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  <p:sp>
        <p:nvSpPr>
          <p:cNvPr id="173" name="Google Shape;173;p117"/>
          <p:cNvSpPr txBox="1"/>
          <p:nvPr>
            <p:ph idx="3" type="title"/>
          </p:nvPr>
        </p:nvSpPr>
        <p:spPr>
          <a:xfrm>
            <a:off x="1120875" y="3477975"/>
            <a:ext cx="1959300" cy="33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4" name="Google Shape;174;p117"/>
          <p:cNvSpPr txBox="1"/>
          <p:nvPr>
            <p:ph idx="4" type="subTitle"/>
          </p:nvPr>
        </p:nvSpPr>
        <p:spPr>
          <a:xfrm>
            <a:off x="734175" y="3747815"/>
            <a:ext cx="2732700" cy="80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  <p:sp>
        <p:nvSpPr>
          <p:cNvPr id="175" name="Google Shape;175;p117"/>
          <p:cNvSpPr txBox="1"/>
          <p:nvPr>
            <p:ph idx="5" type="title"/>
          </p:nvPr>
        </p:nvSpPr>
        <p:spPr>
          <a:xfrm>
            <a:off x="6063846" y="899475"/>
            <a:ext cx="1959300" cy="33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6" name="Google Shape;176;p117"/>
          <p:cNvSpPr txBox="1"/>
          <p:nvPr>
            <p:ph idx="6" type="subTitle"/>
          </p:nvPr>
        </p:nvSpPr>
        <p:spPr>
          <a:xfrm>
            <a:off x="5677150" y="1166874"/>
            <a:ext cx="2732700" cy="80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  <p:sp>
        <p:nvSpPr>
          <p:cNvPr id="177" name="Google Shape;177;p117"/>
          <p:cNvSpPr txBox="1"/>
          <p:nvPr>
            <p:ph idx="7" type="title"/>
          </p:nvPr>
        </p:nvSpPr>
        <p:spPr>
          <a:xfrm>
            <a:off x="6063846" y="3478125"/>
            <a:ext cx="1959300" cy="33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8" name="Google Shape;178;p117"/>
          <p:cNvSpPr txBox="1"/>
          <p:nvPr>
            <p:ph idx="8" type="subTitle"/>
          </p:nvPr>
        </p:nvSpPr>
        <p:spPr>
          <a:xfrm>
            <a:off x="5677150" y="3746088"/>
            <a:ext cx="2732700" cy="80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1_1">
    <p:bg>
      <p:bgPr>
        <a:solidFill>
          <a:schemeClr val="accent5"/>
        </a:solidFill>
      </p:bgPr>
    </p:bg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18"/>
          <p:cNvSpPr txBox="1"/>
          <p:nvPr>
            <p:ph type="title"/>
          </p:nvPr>
        </p:nvSpPr>
        <p:spPr>
          <a:xfrm>
            <a:off x="1319574" y="2011125"/>
            <a:ext cx="1959300" cy="33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1" name="Google Shape;181;p118"/>
          <p:cNvSpPr txBox="1"/>
          <p:nvPr>
            <p:ph idx="1" type="subTitle"/>
          </p:nvPr>
        </p:nvSpPr>
        <p:spPr>
          <a:xfrm>
            <a:off x="1319576" y="2286575"/>
            <a:ext cx="2221500" cy="58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  <p:sp>
        <p:nvSpPr>
          <p:cNvPr id="182" name="Google Shape;182;p118"/>
          <p:cNvSpPr txBox="1"/>
          <p:nvPr>
            <p:ph idx="2" type="title"/>
          </p:nvPr>
        </p:nvSpPr>
        <p:spPr>
          <a:xfrm>
            <a:off x="4681398" y="2011275"/>
            <a:ext cx="1959300" cy="33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3" name="Google Shape;183;p118"/>
          <p:cNvSpPr txBox="1"/>
          <p:nvPr>
            <p:ph idx="3" type="subTitle"/>
          </p:nvPr>
        </p:nvSpPr>
        <p:spPr>
          <a:xfrm>
            <a:off x="4681376" y="2285050"/>
            <a:ext cx="2221500" cy="58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  <p:sp>
        <p:nvSpPr>
          <p:cNvPr id="184" name="Google Shape;184;p118"/>
          <p:cNvSpPr txBox="1"/>
          <p:nvPr>
            <p:ph idx="4" type="title"/>
          </p:nvPr>
        </p:nvSpPr>
        <p:spPr>
          <a:xfrm>
            <a:off x="2410949" y="3268425"/>
            <a:ext cx="1959300" cy="33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5" name="Google Shape;185;p118"/>
          <p:cNvSpPr txBox="1"/>
          <p:nvPr>
            <p:ph idx="5" type="subTitle"/>
          </p:nvPr>
        </p:nvSpPr>
        <p:spPr>
          <a:xfrm>
            <a:off x="2410951" y="3543875"/>
            <a:ext cx="2221500" cy="58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  <p:sp>
        <p:nvSpPr>
          <p:cNvPr id="186" name="Google Shape;186;p118"/>
          <p:cNvSpPr txBox="1"/>
          <p:nvPr>
            <p:ph idx="6" type="title"/>
          </p:nvPr>
        </p:nvSpPr>
        <p:spPr>
          <a:xfrm>
            <a:off x="5772773" y="3268575"/>
            <a:ext cx="1959300" cy="33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7" name="Google Shape;187;p118"/>
          <p:cNvSpPr txBox="1"/>
          <p:nvPr>
            <p:ph idx="7" type="subTitle"/>
          </p:nvPr>
        </p:nvSpPr>
        <p:spPr>
          <a:xfrm>
            <a:off x="5772750" y="3542350"/>
            <a:ext cx="2221500" cy="58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  <p:sp>
        <p:nvSpPr>
          <p:cNvPr id="188" name="Google Shape;188;p118"/>
          <p:cNvSpPr/>
          <p:nvPr/>
        </p:nvSpPr>
        <p:spPr>
          <a:xfrm rot="-5400000">
            <a:off x="7319425" y="3228300"/>
            <a:ext cx="2112600" cy="2048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118"/>
          <p:cNvSpPr/>
          <p:nvPr/>
        </p:nvSpPr>
        <p:spPr>
          <a:xfrm>
            <a:off x="-519650" y="2386850"/>
            <a:ext cx="3405900" cy="3302400"/>
          </a:xfrm>
          <a:prstGeom prst="rtTriangle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118"/>
          <p:cNvSpPr/>
          <p:nvPr/>
        </p:nvSpPr>
        <p:spPr>
          <a:xfrm>
            <a:off x="-738725" y="2482100"/>
            <a:ext cx="3405900" cy="33024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118"/>
          <p:cNvSpPr/>
          <p:nvPr/>
        </p:nvSpPr>
        <p:spPr>
          <a:xfrm rot="10800000">
            <a:off x="6727825" y="-915550"/>
            <a:ext cx="3405900" cy="33024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118"/>
          <p:cNvSpPr/>
          <p:nvPr/>
        </p:nvSpPr>
        <p:spPr>
          <a:xfrm rot="5400000">
            <a:off x="-262475" y="-1889875"/>
            <a:ext cx="3405900" cy="3302400"/>
          </a:xfrm>
          <a:prstGeom prst="rtTriangle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118"/>
          <p:cNvSpPr txBox="1"/>
          <p:nvPr>
            <p:ph idx="8" type="title"/>
          </p:nvPr>
        </p:nvSpPr>
        <p:spPr>
          <a:xfrm>
            <a:off x="713225" y="530725"/>
            <a:ext cx="7710900" cy="5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b="1" sz="30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SECTION_HEADER_2">
    <p:bg>
      <p:bgPr>
        <a:solidFill>
          <a:schemeClr val="accent5"/>
        </a:solidFill>
      </p:bgPr>
    </p:bg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19"/>
          <p:cNvSpPr txBox="1"/>
          <p:nvPr>
            <p:ph type="title"/>
          </p:nvPr>
        </p:nvSpPr>
        <p:spPr>
          <a:xfrm>
            <a:off x="931700" y="2019718"/>
            <a:ext cx="32529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4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6" name="Google Shape;196;p119"/>
          <p:cNvSpPr txBox="1"/>
          <p:nvPr>
            <p:ph idx="2" type="title"/>
          </p:nvPr>
        </p:nvSpPr>
        <p:spPr>
          <a:xfrm>
            <a:off x="931700" y="967055"/>
            <a:ext cx="3057300" cy="96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b="1" sz="80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b="1" sz="80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b="1" sz="80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b="1" sz="80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b="1" sz="80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b="1" sz="80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b="1" sz="80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b="1" sz="80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b="1" sz="8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7" name="Google Shape;197;p119"/>
          <p:cNvSpPr txBox="1"/>
          <p:nvPr>
            <p:ph idx="1" type="subTitle"/>
          </p:nvPr>
        </p:nvSpPr>
        <p:spPr>
          <a:xfrm>
            <a:off x="931700" y="3326230"/>
            <a:ext cx="1978500" cy="5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  <p:cxnSp>
        <p:nvCxnSpPr>
          <p:cNvPr id="198" name="Google Shape;198;p119"/>
          <p:cNvCxnSpPr/>
          <p:nvPr/>
        </p:nvCxnSpPr>
        <p:spPr>
          <a:xfrm>
            <a:off x="2581800" y="-1263000"/>
            <a:ext cx="3757500" cy="41838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9" name="Google Shape;199;p119"/>
          <p:cNvSpPr/>
          <p:nvPr/>
        </p:nvSpPr>
        <p:spPr>
          <a:xfrm>
            <a:off x="-62425" y="3825775"/>
            <a:ext cx="1296000" cy="1382400"/>
          </a:xfrm>
          <a:prstGeom prst="rtTriangle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6">
  <p:cSld name="TITLE_ONLY_3">
    <p:bg>
      <p:bgPr>
        <a:solidFill>
          <a:schemeClr val="accent5"/>
        </a:solidFill>
      </p:bgPr>
    </p:bg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20"/>
          <p:cNvSpPr txBox="1"/>
          <p:nvPr>
            <p:ph type="title"/>
          </p:nvPr>
        </p:nvSpPr>
        <p:spPr>
          <a:xfrm>
            <a:off x="716550" y="530725"/>
            <a:ext cx="7710900" cy="5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b="1" sz="30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2" name="Google Shape;202;p120"/>
          <p:cNvSpPr/>
          <p:nvPr/>
        </p:nvSpPr>
        <p:spPr>
          <a:xfrm>
            <a:off x="-1681400" y="2482100"/>
            <a:ext cx="3405900" cy="33024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120"/>
          <p:cNvSpPr/>
          <p:nvPr/>
        </p:nvSpPr>
        <p:spPr>
          <a:xfrm rot="10800000">
            <a:off x="6494725" y="-1182250"/>
            <a:ext cx="3405900" cy="33024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120"/>
          <p:cNvSpPr/>
          <p:nvPr/>
        </p:nvSpPr>
        <p:spPr>
          <a:xfrm rot="10800000">
            <a:off x="5454700" y="-1789325"/>
            <a:ext cx="5364900" cy="2516400"/>
          </a:xfrm>
          <a:prstGeom prst="triangle">
            <a:avLst>
              <a:gd fmla="val 50000" name="adj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26">
    <p:bg>
      <p:bgPr>
        <a:solidFill>
          <a:schemeClr val="accent5"/>
        </a:solidFill>
      </p:bgPr>
    </p:bg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21"/>
          <p:cNvSpPr txBox="1"/>
          <p:nvPr>
            <p:ph type="title"/>
          </p:nvPr>
        </p:nvSpPr>
        <p:spPr>
          <a:xfrm>
            <a:off x="1974300" y="530725"/>
            <a:ext cx="5195400" cy="5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b="1" sz="30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7" name="Google Shape;207;p121"/>
          <p:cNvSpPr txBox="1"/>
          <p:nvPr>
            <p:ph idx="1" type="subTitle"/>
          </p:nvPr>
        </p:nvSpPr>
        <p:spPr>
          <a:xfrm>
            <a:off x="1742675" y="3508850"/>
            <a:ext cx="2379600" cy="67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  <p:sp>
        <p:nvSpPr>
          <p:cNvPr id="208" name="Google Shape;208;p121"/>
          <p:cNvSpPr txBox="1"/>
          <p:nvPr>
            <p:ph idx="2" type="subTitle"/>
          </p:nvPr>
        </p:nvSpPr>
        <p:spPr>
          <a:xfrm>
            <a:off x="5021770" y="3508850"/>
            <a:ext cx="2379600" cy="67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  <p:sp>
        <p:nvSpPr>
          <p:cNvPr id="209" name="Google Shape;209;p121"/>
          <p:cNvSpPr txBox="1"/>
          <p:nvPr>
            <p:ph idx="3" type="title"/>
          </p:nvPr>
        </p:nvSpPr>
        <p:spPr>
          <a:xfrm>
            <a:off x="1865338" y="3248250"/>
            <a:ext cx="2134200" cy="30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0" name="Google Shape;210;p121"/>
          <p:cNvSpPr txBox="1"/>
          <p:nvPr>
            <p:ph idx="4" type="title"/>
          </p:nvPr>
        </p:nvSpPr>
        <p:spPr>
          <a:xfrm>
            <a:off x="5144462" y="3248250"/>
            <a:ext cx="2134200" cy="30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1" name="Google Shape;211;p121"/>
          <p:cNvSpPr/>
          <p:nvPr/>
        </p:nvSpPr>
        <p:spPr>
          <a:xfrm flipH="1" rot="10800000">
            <a:off x="0" y="-36200"/>
            <a:ext cx="2292600" cy="20841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121"/>
          <p:cNvSpPr/>
          <p:nvPr/>
        </p:nvSpPr>
        <p:spPr>
          <a:xfrm>
            <a:off x="6053100" y="3064825"/>
            <a:ext cx="5364900" cy="2516400"/>
          </a:xfrm>
          <a:prstGeom prst="triangle">
            <a:avLst>
              <a:gd fmla="val 50000" name="adj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9">
  <p:cSld name="CUSTOM_21_1_1">
    <p:bg>
      <p:bgPr>
        <a:solidFill>
          <a:schemeClr val="accent6"/>
        </a:solid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95"/>
          <p:cNvSpPr/>
          <p:nvPr/>
        </p:nvSpPr>
        <p:spPr>
          <a:xfrm flipH="1" rot="10800000">
            <a:off x="-2390100" y="-102475"/>
            <a:ext cx="13887000" cy="6572400"/>
          </a:xfrm>
          <a:prstGeom prst="triangle">
            <a:avLst>
              <a:gd fmla="val 4985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95"/>
          <p:cNvSpPr/>
          <p:nvPr/>
        </p:nvSpPr>
        <p:spPr>
          <a:xfrm>
            <a:off x="-5261951" y="1545125"/>
            <a:ext cx="7035600" cy="3277200"/>
          </a:xfrm>
          <a:prstGeom prst="triangle">
            <a:avLst>
              <a:gd fmla="val 50000" name="adj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21;p95"/>
          <p:cNvSpPr txBox="1"/>
          <p:nvPr>
            <p:ph idx="1" type="body"/>
          </p:nvPr>
        </p:nvSpPr>
        <p:spPr>
          <a:xfrm>
            <a:off x="2434275" y="3133239"/>
            <a:ext cx="42753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2385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Montserrat"/>
              <a:buChar char="●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"/>
              <a:buChar char="○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"/>
              <a:buChar char="■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"/>
              <a:buChar char="●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"/>
              <a:buChar char="○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"/>
              <a:buChar char="■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"/>
              <a:buChar char="●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"/>
              <a:buChar char="○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Montserrat"/>
              <a:buChar char="■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  <p:sp>
        <p:nvSpPr>
          <p:cNvPr id="22" name="Google Shape;22;p95"/>
          <p:cNvSpPr txBox="1"/>
          <p:nvPr>
            <p:ph type="title"/>
          </p:nvPr>
        </p:nvSpPr>
        <p:spPr>
          <a:xfrm>
            <a:off x="1726200" y="1681450"/>
            <a:ext cx="5691600" cy="131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8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" name="Google Shape;23;p95"/>
          <p:cNvSpPr/>
          <p:nvPr/>
        </p:nvSpPr>
        <p:spPr>
          <a:xfrm rot="10800000">
            <a:off x="6919375" y="-738125"/>
            <a:ext cx="3405900" cy="3302400"/>
          </a:xfrm>
          <a:prstGeom prst="rtTriangle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95"/>
          <p:cNvSpPr/>
          <p:nvPr/>
        </p:nvSpPr>
        <p:spPr>
          <a:xfrm rot="10800000">
            <a:off x="7062250" y="-795275"/>
            <a:ext cx="3405900" cy="33024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CUSTOM_27">
    <p:bg>
      <p:bgPr>
        <a:solidFill>
          <a:schemeClr val="accent5"/>
        </a:solidFill>
      </p:bgPr>
    </p:bg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22"/>
          <p:cNvSpPr txBox="1"/>
          <p:nvPr>
            <p:ph type="title"/>
          </p:nvPr>
        </p:nvSpPr>
        <p:spPr>
          <a:xfrm>
            <a:off x="1176825" y="2158150"/>
            <a:ext cx="1499100" cy="40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5" name="Google Shape;215;p122"/>
          <p:cNvSpPr txBox="1"/>
          <p:nvPr>
            <p:ph idx="1" type="subTitle"/>
          </p:nvPr>
        </p:nvSpPr>
        <p:spPr>
          <a:xfrm>
            <a:off x="713225" y="2459250"/>
            <a:ext cx="2426100" cy="7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  <p:sp>
        <p:nvSpPr>
          <p:cNvPr id="216" name="Google Shape;216;p122"/>
          <p:cNvSpPr txBox="1"/>
          <p:nvPr>
            <p:ph idx="2" type="title"/>
          </p:nvPr>
        </p:nvSpPr>
        <p:spPr>
          <a:xfrm>
            <a:off x="6468199" y="2158150"/>
            <a:ext cx="1499100" cy="40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7" name="Google Shape;217;p122"/>
          <p:cNvSpPr txBox="1"/>
          <p:nvPr>
            <p:ph idx="3" type="subTitle"/>
          </p:nvPr>
        </p:nvSpPr>
        <p:spPr>
          <a:xfrm>
            <a:off x="6004683" y="2459250"/>
            <a:ext cx="2426100" cy="7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  <p:sp>
        <p:nvSpPr>
          <p:cNvPr id="218" name="Google Shape;218;p122"/>
          <p:cNvSpPr txBox="1"/>
          <p:nvPr>
            <p:ph idx="4" type="title"/>
          </p:nvPr>
        </p:nvSpPr>
        <p:spPr>
          <a:xfrm>
            <a:off x="3822450" y="2158150"/>
            <a:ext cx="1499100" cy="40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9" name="Google Shape;219;p122"/>
          <p:cNvSpPr txBox="1"/>
          <p:nvPr>
            <p:ph idx="5" type="subTitle"/>
          </p:nvPr>
        </p:nvSpPr>
        <p:spPr>
          <a:xfrm>
            <a:off x="3358950" y="2459250"/>
            <a:ext cx="2426100" cy="7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  <p:sp>
        <p:nvSpPr>
          <p:cNvPr id="220" name="Google Shape;220;p122"/>
          <p:cNvSpPr/>
          <p:nvPr/>
        </p:nvSpPr>
        <p:spPr>
          <a:xfrm>
            <a:off x="3198450" y="3764666"/>
            <a:ext cx="2727900" cy="1416300"/>
          </a:xfrm>
          <a:prstGeom prst="triangle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122"/>
          <p:cNvSpPr txBox="1"/>
          <p:nvPr>
            <p:ph idx="6" type="title"/>
          </p:nvPr>
        </p:nvSpPr>
        <p:spPr>
          <a:xfrm>
            <a:off x="1974300" y="530725"/>
            <a:ext cx="5195400" cy="5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b="1" sz="30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3">
  <p:cSld name="CUSTOM_32_1">
    <p:bg>
      <p:bgPr>
        <a:solidFill>
          <a:schemeClr val="accent5"/>
        </a:solidFill>
      </p:bgPr>
    </p:bg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23"/>
          <p:cNvSpPr/>
          <p:nvPr/>
        </p:nvSpPr>
        <p:spPr>
          <a:xfrm flipH="1" rot="5400000">
            <a:off x="-3170100" y="96925"/>
            <a:ext cx="10676100" cy="4808100"/>
          </a:xfrm>
          <a:prstGeom prst="triangle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Google Shape;224;p123"/>
          <p:cNvSpPr txBox="1"/>
          <p:nvPr>
            <p:ph type="title"/>
          </p:nvPr>
        </p:nvSpPr>
        <p:spPr>
          <a:xfrm>
            <a:off x="5621850" y="1032225"/>
            <a:ext cx="1763700" cy="30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25" name="Google Shape;225;p123"/>
          <p:cNvSpPr txBox="1"/>
          <p:nvPr>
            <p:ph idx="1" type="subTitle"/>
          </p:nvPr>
        </p:nvSpPr>
        <p:spPr>
          <a:xfrm>
            <a:off x="5295600" y="1276125"/>
            <a:ext cx="24162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  <p:sp>
        <p:nvSpPr>
          <p:cNvPr id="226" name="Google Shape;226;p123"/>
          <p:cNvSpPr txBox="1"/>
          <p:nvPr>
            <p:ph idx="2" type="title"/>
          </p:nvPr>
        </p:nvSpPr>
        <p:spPr>
          <a:xfrm>
            <a:off x="713225" y="2279700"/>
            <a:ext cx="3328800" cy="58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b="1" sz="30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27" name="Google Shape;227;p123"/>
          <p:cNvSpPr txBox="1"/>
          <p:nvPr>
            <p:ph idx="3" type="title"/>
          </p:nvPr>
        </p:nvSpPr>
        <p:spPr>
          <a:xfrm>
            <a:off x="5621850" y="2460810"/>
            <a:ext cx="1763700" cy="30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28" name="Google Shape;228;p123"/>
          <p:cNvSpPr txBox="1"/>
          <p:nvPr>
            <p:ph idx="4" type="subTitle"/>
          </p:nvPr>
        </p:nvSpPr>
        <p:spPr>
          <a:xfrm>
            <a:off x="5295600" y="2709472"/>
            <a:ext cx="24162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  <p:sp>
        <p:nvSpPr>
          <p:cNvPr id="229" name="Google Shape;229;p123"/>
          <p:cNvSpPr txBox="1"/>
          <p:nvPr>
            <p:ph idx="5" type="title"/>
          </p:nvPr>
        </p:nvSpPr>
        <p:spPr>
          <a:xfrm>
            <a:off x="5621850" y="3877419"/>
            <a:ext cx="1763700" cy="30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30" name="Google Shape;230;p123"/>
          <p:cNvSpPr txBox="1"/>
          <p:nvPr>
            <p:ph idx="6" type="subTitle"/>
          </p:nvPr>
        </p:nvSpPr>
        <p:spPr>
          <a:xfrm>
            <a:off x="5295600" y="4126082"/>
            <a:ext cx="24162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  <p:sp>
        <p:nvSpPr>
          <p:cNvPr id="231" name="Google Shape;231;p123"/>
          <p:cNvSpPr/>
          <p:nvPr/>
        </p:nvSpPr>
        <p:spPr>
          <a:xfrm rot="10800000">
            <a:off x="6984125" y="-614375"/>
            <a:ext cx="3405900" cy="3302400"/>
          </a:xfrm>
          <a:prstGeom prst="rtTriangle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p123"/>
          <p:cNvSpPr/>
          <p:nvPr/>
        </p:nvSpPr>
        <p:spPr>
          <a:xfrm rot="10800000">
            <a:off x="7044125" y="-709625"/>
            <a:ext cx="3405900" cy="3302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p123"/>
          <p:cNvSpPr/>
          <p:nvPr/>
        </p:nvSpPr>
        <p:spPr>
          <a:xfrm flipH="1">
            <a:off x="7963400" y="3988625"/>
            <a:ext cx="1355400" cy="13143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p123"/>
          <p:cNvSpPr/>
          <p:nvPr/>
        </p:nvSpPr>
        <p:spPr>
          <a:xfrm>
            <a:off x="7338200" y="4256000"/>
            <a:ext cx="2913300" cy="1366500"/>
          </a:xfrm>
          <a:prstGeom prst="triangle">
            <a:avLst>
              <a:gd fmla="val 50000" name="adj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1">
    <p:bg>
      <p:bgPr>
        <a:solidFill>
          <a:schemeClr val="accent5"/>
        </a:solidFill>
      </p:bgPr>
    </p:bg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24"/>
          <p:cNvSpPr/>
          <p:nvPr/>
        </p:nvSpPr>
        <p:spPr>
          <a:xfrm>
            <a:off x="-522475" y="3430700"/>
            <a:ext cx="2292600" cy="208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p124"/>
          <p:cNvSpPr txBox="1"/>
          <p:nvPr>
            <p:ph type="title"/>
          </p:nvPr>
        </p:nvSpPr>
        <p:spPr>
          <a:xfrm>
            <a:off x="892050" y="530725"/>
            <a:ext cx="7359900" cy="5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b="1" sz="30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38" name="Google Shape;238;p124"/>
          <p:cNvSpPr/>
          <p:nvPr/>
        </p:nvSpPr>
        <p:spPr>
          <a:xfrm rot="10800000">
            <a:off x="7261800" y="-552525"/>
            <a:ext cx="2292600" cy="20841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p124"/>
          <p:cNvSpPr/>
          <p:nvPr/>
        </p:nvSpPr>
        <p:spPr>
          <a:xfrm flipH="1">
            <a:off x="-2363425" y="4490900"/>
            <a:ext cx="5364900" cy="2516400"/>
          </a:xfrm>
          <a:prstGeom prst="triangle">
            <a:avLst>
              <a:gd fmla="val 50000" name="adj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p124"/>
          <p:cNvSpPr/>
          <p:nvPr/>
        </p:nvSpPr>
        <p:spPr>
          <a:xfrm flipH="1" rot="-5400000">
            <a:off x="7959050" y="337625"/>
            <a:ext cx="2457300" cy="1152600"/>
          </a:xfrm>
          <a:prstGeom prst="triangle">
            <a:avLst>
              <a:gd fmla="val 50000" name="adj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28">
    <p:bg>
      <p:bgPr>
        <a:solidFill>
          <a:schemeClr val="accent5"/>
        </a:solidFill>
      </p:bgPr>
    </p:bg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25"/>
          <p:cNvSpPr txBox="1"/>
          <p:nvPr>
            <p:ph idx="1" type="body"/>
          </p:nvPr>
        </p:nvSpPr>
        <p:spPr>
          <a:xfrm>
            <a:off x="2078825" y="4335775"/>
            <a:ext cx="52293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  <p:sp>
        <p:nvSpPr>
          <p:cNvPr id="243" name="Google Shape;243;p125"/>
          <p:cNvSpPr txBox="1"/>
          <p:nvPr>
            <p:ph type="title"/>
          </p:nvPr>
        </p:nvSpPr>
        <p:spPr>
          <a:xfrm>
            <a:off x="1974300" y="530725"/>
            <a:ext cx="5195400" cy="5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b="1" sz="30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44" name="Google Shape;244;p125"/>
          <p:cNvSpPr/>
          <p:nvPr/>
        </p:nvSpPr>
        <p:spPr>
          <a:xfrm>
            <a:off x="-519650" y="2386850"/>
            <a:ext cx="3405900" cy="3302400"/>
          </a:xfrm>
          <a:prstGeom prst="rtTriangle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p125"/>
          <p:cNvSpPr/>
          <p:nvPr/>
        </p:nvSpPr>
        <p:spPr>
          <a:xfrm>
            <a:off x="-738725" y="2482100"/>
            <a:ext cx="3405900" cy="33024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125"/>
          <p:cNvSpPr/>
          <p:nvPr/>
        </p:nvSpPr>
        <p:spPr>
          <a:xfrm rot="10800000">
            <a:off x="6727825" y="-915550"/>
            <a:ext cx="3405900" cy="33024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125"/>
          <p:cNvSpPr/>
          <p:nvPr/>
        </p:nvSpPr>
        <p:spPr>
          <a:xfrm rot="10800000">
            <a:off x="5092750" y="-1522625"/>
            <a:ext cx="5364900" cy="2516400"/>
          </a:xfrm>
          <a:prstGeom prst="triangle">
            <a:avLst>
              <a:gd fmla="val 50000" name="adj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33">
    <p:bg>
      <p:bgPr>
        <a:solidFill>
          <a:schemeClr val="dk1"/>
        </a:solidFill>
      </p:bgPr>
    </p:bg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126"/>
          <p:cNvSpPr/>
          <p:nvPr/>
        </p:nvSpPr>
        <p:spPr>
          <a:xfrm rot="-5400000">
            <a:off x="7319425" y="3228300"/>
            <a:ext cx="2112600" cy="20484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" name="Google Shape;250;p126"/>
          <p:cNvSpPr/>
          <p:nvPr/>
        </p:nvSpPr>
        <p:spPr>
          <a:xfrm>
            <a:off x="-519650" y="2386850"/>
            <a:ext cx="3405900" cy="3302400"/>
          </a:xfrm>
          <a:prstGeom prst="rtTriangle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p126"/>
          <p:cNvSpPr/>
          <p:nvPr/>
        </p:nvSpPr>
        <p:spPr>
          <a:xfrm>
            <a:off x="-738725" y="2482100"/>
            <a:ext cx="3405900" cy="33024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p126"/>
          <p:cNvSpPr/>
          <p:nvPr/>
        </p:nvSpPr>
        <p:spPr>
          <a:xfrm rot="10800000">
            <a:off x="6727825" y="-915550"/>
            <a:ext cx="3405900" cy="33024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126"/>
          <p:cNvSpPr/>
          <p:nvPr/>
        </p:nvSpPr>
        <p:spPr>
          <a:xfrm rot="5400000">
            <a:off x="-262475" y="-1889875"/>
            <a:ext cx="3405900" cy="3302400"/>
          </a:xfrm>
          <a:prstGeom prst="rtTriangle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p126"/>
          <p:cNvSpPr txBox="1"/>
          <p:nvPr>
            <p:ph type="title"/>
          </p:nvPr>
        </p:nvSpPr>
        <p:spPr>
          <a:xfrm>
            <a:off x="713226" y="1795438"/>
            <a:ext cx="3400800" cy="5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5" name="Google Shape;255;p126"/>
          <p:cNvSpPr txBox="1"/>
          <p:nvPr>
            <p:ph idx="1" type="subTitle"/>
          </p:nvPr>
        </p:nvSpPr>
        <p:spPr>
          <a:xfrm>
            <a:off x="713225" y="2630156"/>
            <a:ext cx="3400800" cy="4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31">
    <p:bg>
      <p:bgPr>
        <a:solidFill>
          <a:schemeClr val="accent5"/>
        </a:solidFill>
      </p:bgPr>
    </p:bg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27"/>
          <p:cNvSpPr txBox="1"/>
          <p:nvPr>
            <p:ph type="title"/>
          </p:nvPr>
        </p:nvSpPr>
        <p:spPr>
          <a:xfrm>
            <a:off x="956375" y="3553059"/>
            <a:ext cx="1658700" cy="30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58" name="Google Shape;258;p127"/>
          <p:cNvSpPr txBox="1"/>
          <p:nvPr>
            <p:ph idx="1" type="subTitle"/>
          </p:nvPr>
        </p:nvSpPr>
        <p:spPr>
          <a:xfrm>
            <a:off x="713225" y="3828005"/>
            <a:ext cx="21450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  <p:sp>
        <p:nvSpPr>
          <p:cNvPr id="259" name="Google Shape;259;p127"/>
          <p:cNvSpPr txBox="1"/>
          <p:nvPr>
            <p:ph idx="2" type="title"/>
          </p:nvPr>
        </p:nvSpPr>
        <p:spPr>
          <a:xfrm>
            <a:off x="6528925" y="3553059"/>
            <a:ext cx="1658700" cy="30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60" name="Google Shape;260;p127"/>
          <p:cNvSpPr txBox="1"/>
          <p:nvPr>
            <p:ph idx="3" type="subTitle"/>
          </p:nvPr>
        </p:nvSpPr>
        <p:spPr>
          <a:xfrm>
            <a:off x="6305275" y="3828005"/>
            <a:ext cx="21450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  <p:sp>
        <p:nvSpPr>
          <p:cNvPr id="261" name="Google Shape;261;p127"/>
          <p:cNvSpPr txBox="1"/>
          <p:nvPr>
            <p:ph idx="4" type="title"/>
          </p:nvPr>
        </p:nvSpPr>
        <p:spPr>
          <a:xfrm>
            <a:off x="3752400" y="3553059"/>
            <a:ext cx="1658700" cy="30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62" name="Google Shape;262;p127"/>
          <p:cNvSpPr txBox="1"/>
          <p:nvPr>
            <p:ph idx="5" type="subTitle"/>
          </p:nvPr>
        </p:nvSpPr>
        <p:spPr>
          <a:xfrm>
            <a:off x="3509250" y="3828005"/>
            <a:ext cx="21450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  <p:sp>
        <p:nvSpPr>
          <p:cNvPr id="263" name="Google Shape;263;p127"/>
          <p:cNvSpPr txBox="1"/>
          <p:nvPr>
            <p:ph idx="6" type="title"/>
          </p:nvPr>
        </p:nvSpPr>
        <p:spPr>
          <a:xfrm>
            <a:off x="1687950" y="530725"/>
            <a:ext cx="5768100" cy="5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b="1" sz="30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2">
  <p:cSld name="CUSTOM_1_1_3_1">
    <p:bg>
      <p:bgPr>
        <a:solidFill>
          <a:schemeClr val="accent5"/>
        </a:solidFill>
      </p:bgPr>
    </p:bg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128"/>
          <p:cNvSpPr txBox="1"/>
          <p:nvPr>
            <p:ph type="title"/>
          </p:nvPr>
        </p:nvSpPr>
        <p:spPr>
          <a:xfrm>
            <a:off x="2056190" y="2074300"/>
            <a:ext cx="2227200" cy="32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66" name="Google Shape;266;p128"/>
          <p:cNvSpPr txBox="1"/>
          <p:nvPr>
            <p:ph idx="1" type="subTitle"/>
          </p:nvPr>
        </p:nvSpPr>
        <p:spPr>
          <a:xfrm>
            <a:off x="2056192" y="2332425"/>
            <a:ext cx="2227200" cy="5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  <p:sp>
        <p:nvSpPr>
          <p:cNvPr id="267" name="Google Shape;267;p128"/>
          <p:cNvSpPr txBox="1"/>
          <p:nvPr>
            <p:ph idx="2" type="title"/>
          </p:nvPr>
        </p:nvSpPr>
        <p:spPr>
          <a:xfrm>
            <a:off x="2056190" y="3402924"/>
            <a:ext cx="2227200" cy="32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68" name="Google Shape;268;p128"/>
          <p:cNvSpPr txBox="1"/>
          <p:nvPr>
            <p:ph idx="3" type="subTitle"/>
          </p:nvPr>
        </p:nvSpPr>
        <p:spPr>
          <a:xfrm>
            <a:off x="2056192" y="3661050"/>
            <a:ext cx="2227200" cy="5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  <p:sp>
        <p:nvSpPr>
          <p:cNvPr id="269" name="Google Shape;269;p128"/>
          <p:cNvSpPr txBox="1"/>
          <p:nvPr>
            <p:ph idx="4" type="title"/>
          </p:nvPr>
        </p:nvSpPr>
        <p:spPr>
          <a:xfrm>
            <a:off x="5444664" y="2074300"/>
            <a:ext cx="2227200" cy="32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70" name="Google Shape;270;p128"/>
          <p:cNvSpPr txBox="1"/>
          <p:nvPr>
            <p:ph idx="5" type="subTitle"/>
          </p:nvPr>
        </p:nvSpPr>
        <p:spPr>
          <a:xfrm>
            <a:off x="5444664" y="2332425"/>
            <a:ext cx="2227200" cy="5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  <p:sp>
        <p:nvSpPr>
          <p:cNvPr id="271" name="Google Shape;271;p128"/>
          <p:cNvSpPr txBox="1"/>
          <p:nvPr>
            <p:ph idx="6" type="title"/>
          </p:nvPr>
        </p:nvSpPr>
        <p:spPr>
          <a:xfrm>
            <a:off x="5444664" y="3402925"/>
            <a:ext cx="2227200" cy="32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72" name="Google Shape;272;p128"/>
          <p:cNvSpPr txBox="1"/>
          <p:nvPr>
            <p:ph idx="7" type="subTitle"/>
          </p:nvPr>
        </p:nvSpPr>
        <p:spPr>
          <a:xfrm>
            <a:off x="5444664" y="3661050"/>
            <a:ext cx="2227200" cy="5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  <p:sp>
        <p:nvSpPr>
          <p:cNvPr id="273" name="Google Shape;273;p128"/>
          <p:cNvSpPr/>
          <p:nvPr/>
        </p:nvSpPr>
        <p:spPr>
          <a:xfrm>
            <a:off x="-1462325" y="2386850"/>
            <a:ext cx="3405900" cy="3302400"/>
          </a:xfrm>
          <a:prstGeom prst="rtTriangle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128"/>
          <p:cNvSpPr/>
          <p:nvPr/>
        </p:nvSpPr>
        <p:spPr>
          <a:xfrm>
            <a:off x="-1681400" y="2482100"/>
            <a:ext cx="3405900" cy="33024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128"/>
          <p:cNvSpPr/>
          <p:nvPr/>
        </p:nvSpPr>
        <p:spPr>
          <a:xfrm rot="10800000">
            <a:off x="6132775" y="-915550"/>
            <a:ext cx="3405900" cy="33024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128"/>
          <p:cNvSpPr txBox="1"/>
          <p:nvPr>
            <p:ph idx="8" type="title"/>
          </p:nvPr>
        </p:nvSpPr>
        <p:spPr>
          <a:xfrm>
            <a:off x="716550" y="530725"/>
            <a:ext cx="7710900" cy="5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b="1" sz="30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 ">
  <p:cSld name="CUSTOM_29">
    <p:bg>
      <p:bgPr>
        <a:solidFill>
          <a:schemeClr val="accent5"/>
        </a:solidFill>
      </p:bgPr>
    </p:bg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29"/>
          <p:cNvSpPr/>
          <p:nvPr/>
        </p:nvSpPr>
        <p:spPr>
          <a:xfrm>
            <a:off x="-3485600" y="1687000"/>
            <a:ext cx="7403100" cy="3794100"/>
          </a:xfrm>
          <a:prstGeom prst="triangle">
            <a:avLst>
              <a:gd fmla="val 50000" name="adj"/>
            </a:avLst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129"/>
          <p:cNvSpPr/>
          <p:nvPr/>
        </p:nvSpPr>
        <p:spPr>
          <a:xfrm>
            <a:off x="779625" y="1433800"/>
            <a:ext cx="7737300" cy="3171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129"/>
          <p:cNvSpPr txBox="1"/>
          <p:nvPr>
            <p:ph type="title"/>
          </p:nvPr>
        </p:nvSpPr>
        <p:spPr>
          <a:xfrm>
            <a:off x="1043779" y="1830575"/>
            <a:ext cx="1897500" cy="40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1" name="Google Shape;281;p129"/>
          <p:cNvSpPr txBox="1"/>
          <p:nvPr>
            <p:ph idx="1" type="subTitle"/>
          </p:nvPr>
        </p:nvSpPr>
        <p:spPr>
          <a:xfrm>
            <a:off x="1059229" y="2140283"/>
            <a:ext cx="1866600" cy="5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  <p:sp>
        <p:nvSpPr>
          <p:cNvPr id="282" name="Google Shape;282;p129"/>
          <p:cNvSpPr txBox="1"/>
          <p:nvPr>
            <p:ph idx="2" type="title"/>
          </p:nvPr>
        </p:nvSpPr>
        <p:spPr>
          <a:xfrm>
            <a:off x="1043779" y="3280851"/>
            <a:ext cx="1897500" cy="40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3" name="Google Shape;283;p129"/>
          <p:cNvSpPr txBox="1"/>
          <p:nvPr>
            <p:ph idx="3" type="subTitle"/>
          </p:nvPr>
        </p:nvSpPr>
        <p:spPr>
          <a:xfrm>
            <a:off x="1059229" y="3614442"/>
            <a:ext cx="1866600" cy="5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  <p:sp>
        <p:nvSpPr>
          <p:cNvPr id="284" name="Google Shape;284;p129"/>
          <p:cNvSpPr txBox="1"/>
          <p:nvPr>
            <p:ph idx="4" type="title"/>
          </p:nvPr>
        </p:nvSpPr>
        <p:spPr>
          <a:xfrm>
            <a:off x="3631360" y="1830575"/>
            <a:ext cx="1881900" cy="40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5" name="Google Shape;285;p129"/>
          <p:cNvSpPr txBox="1"/>
          <p:nvPr>
            <p:ph idx="5" type="subTitle"/>
          </p:nvPr>
        </p:nvSpPr>
        <p:spPr>
          <a:xfrm>
            <a:off x="3639010" y="2140276"/>
            <a:ext cx="1866600" cy="5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  <p:sp>
        <p:nvSpPr>
          <p:cNvPr id="286" name="Google Shape;286;p129"/>
          <p:cNvSpPr txBox="1"/>
          <p:nvPr>
            <p:ph idx="6" type="title"/>
          </p:nvPr>
        </p:nvSpPr>
        <p:spPr>
          <a:xfrm>
            <a:off x="3631360" y="3280851"/>
            <a:ext cx="1881900" cy="40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7" name="Google Shape;287;p129"/>
          <p:cNvSpPr txBox="1"/>
          <p:nvPr>
            <p:ph idx="7" type="subTitle"/>
          </p:nvPr>
        </p:nvSpPr>
        <p:spPr>
          <a:xfrm>
            <a:off x="3639010" y="3614442"/>
            <a:ext cx="1866600" cy="5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  <p:sp>
        <p:nvSpPr>
          <p:cNvPr id="288" name="Google Shape;288;p129"/>
          <p:cNvSpPr txBox="1"/>
          <p:nvPr>
            <p:ph idx="8" type="title"/>
          </p:nvPr>
        </p:nvSpPr>
        <p:spPr>
          <a:xfrm>
            <a:off x="6215127" y="1830575"/>
            <a:ext cx="1875600" cy="40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9" name="Google Shape;289;p129"/>
          <p:cNvSpPr txBox="1"/>
          <p:nvPr>
            <p:ph idx="9" type="subTitle"/>
          </p:nvPr>
        </p:nvSpPr>
        <p:spPr>
          <a:xfrm>
            <a:off x="6219627" y="2140276"/>
            <a:ext cx="1866600" cy="5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  <p:sp>
        <p:nvSpPr>
          <p:cNvPr id="290" name="Google Shape;290;p129"/>
          <p:cNvSpPr txBox="1"/>
          <p:nvPr>
            <p:ph idx="13" type="title"/>
          </p:nvPr>
        </p:nvSpPr>
        <p:spPr>
          <a:xfrm>
            <a:off x="6215127" y="3280851"/>
            <a:ext cx="1875600" cy="40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1" name="Google Shape;291;p129"/>
          <p:cNvSpPr txBox="1"/>
          <p:nvPr>
            <p:ph idx="14" type="subTitle"/>
          </p:nvPr>
        </p:nvSpPr>
        <p:spPr>
          <a:xfrm>
            <a:off x="6219627" y="3614442"/>
            <a:ext cx="1866600" cy="5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  <p:sp>
        <p:nvSpPr>
          <p:cNvPr id="292" name="Google Shape;292;p129"/>
          <p:cNvSpPr txBox="1"/>
          <p:nvPr>
            <p:ph idx="15" type="title"/>
          </p:nvPr>
        </p:nvSpPr>
        <p:spPr>
          <a:xfrm>
            <a:off x="1974300" y="530725"/>
            <a:ext cx="5195400" cy="5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b="1" sz="30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3">
  <p:cSld name="CUSTOM_1_1_3_1_1">
    <p:bg>
      <p:bgPr>
        <a:solidFill>
          <a:srgbClr val="191919">
            <a:alpha val="0"/>
          </a:srgbClr>
        </a:solidFill>
      </p:bgPr>
    </p:bg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130"/>
          <p:cNvSpPr txBox="1"/>
          <p:nvPr>
            <p:ph type="title"/>
          </p:nvPr>
        </p:nvSpPr>
        <p:spPr>
          <a:xfrm>
            <a:off x="713225" y="3349725"/>
            <a:ext cx="1846200" cy="32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5" name="Google Shape;295;p130"/>
          <p:cNvSpPr txBox="1"/>
          <p:nvPr>
            <p:ph idx="1" type="subTitle"/>
          </p:nvPr>
        </p:nvSpPr>
        <p:spPr>
          <a:xfrm>
            <a:off x="713225" y="3607847"/>
            <a:ext cx="1846200" cy="5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  <p:sp>
        <p:nvSpPr>
          <p:cNvPr id="296" name="Google Shape;296;p130"/>
          <p:cNvSpPr/>
          <p:nvPr/>
        </p:nvSpPr>
        <p:spPr>
          <a:xfrm flipH="1">
            <a:off x="7004125" y="2529725"/>
            <a:ext cx="3405900" cy="3302400"/>
          </a:xfrm>
          <a:prstGeom prst="rtTriangle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" name="Google Shape;297;p130"/>
          <p:cNvSpPr/>
          <p:nvPr/>
        </p:nvSpPr>
        <p:spPr>
          <a:xfrm flipH="1">
            <a:off x="7194625" y="2653550"/>
            <a:ext cx="3405900" cy="3302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" name="Google Shape;298;p130"/>
          <p:cNvSpPr/>
          <p:nvPr/>
        </p:nvSpPr>
        <p:spPr>
          <a:xfrm flipH="1" rot="10800000">
            <a:off x="-762425" y="-915550"/>
            <a:ext cx="3405900" cy="33024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" name="Google Shape;299;p130"/>
          <p:cNvSpPr/>
          <p:nvPr/>
        </p:nvSpPr>
        <p:spPr>
          <a:xfrm flipH="1" rot="10800000">
            <a:off x="-1681400" y="-1522625"/>
            <a:ext cx="5364900" cy="2516400"/>
          </a:xfrm>
          <a:prstGeom prst="triangle">
            <a:avLst>
              <a:gd fmla="val 50000" name="adj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130"/>
          <p:cNvSpPr txBox="1"/>
          <p:nvPr>
            <p:ph idx="2" type="title"/>
          </p:nvPr>
        </p:nvSpPr>
        <p:spPr>
          <a:xfrm>
            <a:off x="2670358" y="3349725"/>
            <a:ext cx="1846200" cy="32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01" name="Google Shape;301;p130"/>
          <p:cNvSpPr txBox="1"/>
          <p:nvPr>
            <p:ph idx="3" type="subTitle"/>
          </p:nvPr>
        </p:nvSpPr>
        <p:spPr>
          <a:xfrm>
            <a:off x="2670358" y="3607847"/>
            <a:ext cx="1846200" cy="5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  <p:sp>
        <p:nvSpPr>
          <p:cNvPr id="302" name="Google Shape;302;p130"/>
          <p:cNvSpPr txBox="1"/>
          <p:nvPr>
            <p:ph idx="4" type="title"/>
          </p:nvPr>
        </p:nvSpPr>
        <p:spPr>
          <a:xfrm>
            <a:off x="4627491" y="3349725"/>
            <a:ext cx="1846200" cy="32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03" name="Google Shape;303;p130"/>
          <p:cNvSpPr txBox="1"/>
          <p:nvPr>
            <p:ph idx="5" type="subTitle"/>
          </p:nvPr>
        </p:nvSpPr>
        <p:spPr>
          <a:xfrm>
            <a:off x="4627491" y="3607847"/>
            <a:ext cx="1846200" cy="5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  <p:sp>
        <p:nvSpPr>
          <p:cNvPr id="304" name="Google Shape;304;p130"/>
          <p:cNvSpPr txBox="1"/>
          <p:nvPr>
            <p:ph idx="6" type="title"/>
          </p:nvPr>
        </p:nvSpPr>
        <p:spPr>
          <a:xfrm>
            <a:off x="6584624" y="3349725"/>
            <a:ext cx="1846200" cy="32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05" name="Google Shape;305;p130"/>
          <p:cNvSpPr txBox="1"/>
          <p:nvPr>
            <p:ph idx="7" type="subTitle"/>
          </p:nvPr>
        </p:nvSpPr>
        <p:spPr>
          <a:xfrm>
            <a:off x="6584624" y="3607847"/>
            <a:ext cx="1846200" cy="5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  <p:sp>
        <p:nvSpPr>
          <p:cNvPr id="306" name="Google Shape;306;p130"/>
          <p:cNvSpPr txBox="1"/>
          <p:nvPr>
            <p:ph idx="8" type="title"/>
          </p:nvPr>
        </p:nvSpPr>
        <p:spPr>
          <a:xfrm>
            <a:off x="1974300" y="530725"/>
            <a:ext cx="5195400" cy="5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b="1" sz="30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4">
  <p:cSld name="CUSTOM_32">
    <p:bg>
      <p:bgPr>
        <a:solidFill>
          <a:schemeClr val="accent5"/>
        </a:solidFill>
      </p:bgPr>
    </p:bg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131"/>
          <p:cNvSpPr/>
          <p:nvPr/>
        </p:nvSpPr>
        <p:spPr>
          <a:xfrm rot="10800000">
            <a:off x="5891850" y="-387100"/>
            <a:ext cx="5264100" cy="2697600"/>
          </a:xfrm>
          <a:prstGeom prst="triangle">
            <a:avLst>
              <a:gd fmla="val 50000" name="adj"/>
            </a:avLst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p131"/>
          <p:cNvSpPr/>
          <p:nvPr/>
        </p:nvSpPr>
        <p:spPr>
          <a:xfrm>
            <a:off x="-5191825" y="2310500"/>
            <a:ext cx="7403100" cy="3794100"/>
          </a:xfrm>
          <a:prstGeom prst="triangl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" name="Google Shape;310;p131"/>
          <p:cNvSpPr txBox="1"/>
          <p:nvPr>
            <p:ph type="title"/>
          </p:nvPr>
        </p:nvSpPr>
        <p:spPr>
          <a:xfrm>
            <a:off x="862450" y="3324450"/>
            <a:ext cx="1763700" cy="30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11" name="Google Shape;311;p131"/>
          <p:cNvSpPr txBox="1"/>
          <p:nvPr>
            <p:ph idx="1" type="subTitle"/>
          </p:nvPr>
        </p:nvSpPr>
        <p:spPr>
          <a:xfrm>
            <a:off x="424450" y="3583211"/>
            <a:ext cx="2639700" cy="8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  <p:sp>
        <p:nvSpPr>
          <p:cNvPr id="312" name="Google Shape;312;p131"/>
          <p:cNvSpPr txBox="1"/>
          <p:nvPr>
            <p:ph idx="2" type="title"/>
          </p:nvPr>
        </p:nvSpPr>
        <p:spPr>
          <a:xfrm>
            <a:off x="6525755" y="3324450"/>
            <a:ext cx="1763700" cy="30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13" name="Google Shape;313;p131"/>
          <p:cNvSpPr txBox="1"/>
          <p:nvPr>
            <p:ph idx="3" type="subTitle"/>
          </p:nvPr>
        </p:nvSpPr>
        <p:spPr>
          <a:xfrm>
            <a:off x="6087751" y="3583211"/>
            <a:ext cx="2639700" cy="8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  <p:sp>
        <p:nvSpPr>
          <p:cNvPr id="314" name="Google Shape;314;p131"/>
          <p:cNvSpPr txBox="1"/>
          <p:nvPr>
            <p:ph idx="4" type="title"/>
          </p:nvPr>
        </p:nvSpPr>
        <p:spPr>
          <a:xfrm>
            <a:off x="3690150" y="3324450"/>
            <a:ext cx="1763700" cy="30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15" name="Google Shape;315;p131"/>
          <p:cNvSpPr txBox="1"/>
          <p:nvPr>
            <p:ph idx="5" type="subTitle"/>
          </p:nvPr>
        </p:nvSpPr>
        <p:spPr>
          <a:xfrm>
            <a:off x="3252148" y="3583211"/>
            <a:ext cx="2639700" cy="8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  <p:sp>
        <p:nvSpPr>
          <p:cNvPr id="316" name="Google Shape;316;p131"/>
          <p:cNvSpPr txBox="1"/>
          <p:nvPr>
            <p:ph idx="6" type="title"/>
          </p:nvPr>
        </p:nvSpPr>
        <p:spPr>
          <a:xfrm>
            <a:off x="1687950" y="530725"/>
            <a:ext cx="5768100" cy="5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b="1" sz="30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1">
    <p:bg>
      <p:bgPr>
        <a:solidFill>
          <a:schemeClr val="accent5"/>
        </a:solidFill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96"/>
          <p:cNvSpPr/>
          <p:nvPr/>
        </p:nvSpPr>
        <p:spPr>
          <a:xfrm>
            <a:off x="-169300" y="-64500"/>
            <a:ext cx="4451100" cy="52722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7" name="Google Shape;27;p96"/>
          <p:cNvCxnSpPr/>
          <p:nvPr/>
        </p:nvCxnSpPr>
        <p:spPr>
          <a:xfrm rot="10800000">
            <a:off x="-1604675" y="1624350"/>
            <a:ext cx="4819800" cy="44196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8" name="Google Shape;28;p96"/>
          <p:cNvSpPr txBox="1"/>
          <p:nvPr>
            <p:ph type="title"/>
          </p:nvPr>
        </p:nvSpPr>
        <p:spPr>
          <a:xfrm>
            <a:off x="5690650" y="1883225"/>
            <a:ext cx="3193800" cy="32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" name="Google Shape;29;p96"/>
          <p:cNvSpPr txBox="1"/>
          <p:nvPr>
            <p:ph idx="2" type="title"/>
          </p:nvPr>
        </p:nvSpPr>
        <p:spPr>
          <a:xfrm>
            <a:off x="4810771" y="1164068"/>
            <a:ext cx="684600" cy="2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0" name="Google Shape;30;p96"/>
          <p:cNvSpPr txBox="1"/>
          <p:nvPr>
            <p:ph idx="3" type="title"/>
          </p:nvPr>
        </p:nvSpPr>
        <p:spPr>
          <a:xfrm>
            <a:off x="4810771" y="2031990"/>
            <a:ext cx="684600" cy="2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1" name="Google Shape;31;p96"/>
          <p:cNvSpPr txBox="1"/>
          <p:nvPr>
            <p:ph idx="4" type="title"/>
          </p:nvPr>
        </p:nvSpPr>
        <p:spPr>
          <a:xfrm>
            <a:off x="5690650" y="3628275"/>
            <a:ext cx="3193800" cy="32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2" name="Google Shape;32;p96"/>
          <p:cNvSpPr txBox="1"/>
          <p:nvPr>
            <p:ph idx="5" type="title"/>
          </p:nvPr>
        </p:nvSpPr>
        <p:spPr>
          <a:xfrm>
            <a:off x="5690650" y="1044000"/>
            <a:ext cx="3193800" cy="32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3" name="Google Shape;33;p96"/>
          <p:cNvSpPr txBox="1"/>
          <p:nvPr>
            <p:ph idx="6" type="title"/>
          </p:nvPr>
        </p:nvSpPr>
        <p:spPr>
          <a:xfrm>
            <a:off x="5690650" y="2760350"/>
            <a:ext cx="3193800" cy="32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" name="Google Shape;34;p96"/>
          <p:cNvSpPr txBox="1"/>
          <p:nvPr>
            <p:ph idx="7" type="title"/>
          </p:nvPr>
        </p:nvSpPr>
        <p:spPr>
          <a:xfrm>
            <a:off x="4810771" y="2880418"/>
            <a:ext cx="684600" cy="2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5" name="Google Shape;35;p96"/>
          <p:cNvSpPr txBox="1"/>
          <p:nvPr>
            <p:ph idx="8" type="title"/>
          </p:nvPr>
        </p:nvSpPr>
        <p:spPr>
          <a:xfrm>
            <a:off x="4810771" y="3748340"/>
            <a:ext cx="684600" cy="2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6" name="Google Shape;36;p96"/>
          <p:cNvSpPr txBox="1"/>
          <p:nvPr>
            <p:ph idx="1" type="subTitle"/>
          </p:nvPr>
        </p:nvSpPr>
        <p:spPr>
          <a:xfrm>
            <a:off x="5690650" y="1319545"/>
            <a:ext cx="2454000" cy="2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  <p:sp>
        <p:nvSpPr>
          <p:cNvPr id="37" name="Google Shape;37;p96"/>
          <p:cNvSpPr txBox="1"/>
          <p:nvPr>
            <p:ph idx="9" type="subTitle"/>
          </p:nvPr>
        </p:nvSpPr>
        <p:spPr>
          <a:xfrm>
            <a:off x="5690650" y="3045420"/>
            <a:ext cx="2454000" cy="2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  <p:sp>
        <p:nvSpPr>
          <p:cNvPr id="38" name="Google Shape;38;p96"/>
          <p:cNvSpPr txBox="1"/>
          <p:nvPr>
            <p:ph idx="13" type="subTitle"/>
          </p:nvPr>
        </p:nvSpPr>
        <p:spPr>
          <a:xfrm>
            <a:off x="5690650" y="2162698"/>
            <a:ext cx="2454000" cy="2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  <p:sp>
        <p:nvSpPr>
          <p:cNvPr id="39" name="Google Shape;39;p96"/>
          <p:cNvSpPr txBox="1"/>
          <p:nvPr>
            <p:ph idx="14" type="subTitle"/>
          </p:nvPr>
        </p:nvSpPr>
        <p:spPr>
          <a:xfrm>
            <a:off x="5690650" y="3907748"/>
            <a:ext cx="2454000" cy="2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  <p:sp>
        <p:nvSpPr>
          <p:cNvPr id="40" name="Google Shape;40;p96"/>
          <p:cNvSpPr txBox="1"/>
          <p:nvPr>
            <p:ph idx="15" type="title"/>
          </p:nvPr>
        </p:nvSpPr>
        <p:spPr>
          <a:xfrm>
            <a:off x="713225" y="2198800"/>
            <a:ext cx="3416400" cy="5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SECTION_HEADER_1_1">
    <p:bg>
      <p:bgPr>
        <a:solidFill>
          <a:schemeClr val="accent5"/>
        </a:solidFill>
      </p:bgPr>
    </p:bg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132"/>
          <p:cNvSpPr txBox="1"/>
          <p:nvPr>
            <p:ph type="title"/>
          </p:nvPr>
        </p:nvSpPr>
        <p:spPr>
          <a:xfrm flipH="1">
            <a:off x="1821475" y="2527625"/>
            <a:ext cx="5501100" cy="46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19" name="Google Shape;319;p132"/>
          <p:cNvSpPr txBox="1"/>
          <p:nvPr>
            <p:ph idx="2" type="title"/>
          </p:nvPr>
        </p:nvSpPr>
        <p:spPr>
          <a:xfrm flipH="1">
            <a:off x="3043350" y="1533511"/>
            <a:ext cx="3057300" cy="8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b="1" sz="80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b="1" sz="80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b="1" sz="80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b="1" sz="80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b="1" sz="80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b="1" sz="80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b="1" sz="80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b="1" sz="80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b="1" sz="8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20" name="Google Shape;320;p132"/>
          <p:cNvSpPr txBox="1"/>
          <p:nvPr>
            <p:ph idx="1" type="subTitle"/>
          </p:nvPr>
        </p:nvSpPr>
        <p:spPr>
          <a:xfrm flipH="1">
            <a:off x="3198150" y="3293187"/>
            <a:ext cx="27477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  <p:cxnSp>
        <p:nvCxnSpPr>
          <p:cNvPr id="321" name="Google Shape;321;p132"/>
          <p:cNvCxnSpPr/>
          <p:nvPr/>
        </p:nvCxnSpPr>
        <p:spPr>
          <a:xfrm>
            <a:off x="6350113" y="-1501125"/>
            <a:ext cx="3757500" cy="41838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2" name="Google Shape;322;p132"/>
          <p:cNvSpPr/>
          <p:nvPr/>
        </p:nvSpPr>
        <p:spPr>
          <a:xfrm>
            <a:off x="-64200" y="3825775"/>
            <a:ext cx="1296000" cy="1382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132"/>
          <p:cNvSpPr/>
          <p:nvPr/>
        </p:nvSpPr>
        <p:spPr>
          <a:xfrm>
            <a:off x="5258900" y="-237925"/>
            <a:ext cx="11403900" cy="5844300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" name="Google Shape;324;p132"/>
          <p:cNvSpPr/>
          <p:nvPr/>
        </p:nvSpPr>
        <p:spPr>
          <a:xfrm rot="10800000">
            <a:off x="-5389050" y="-2161975"/>
            <a:ext cx="11403900" cy="5844300"/>
          </a:xfrm>
          <a:prstGeom prst="triangle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" name="Google Shape;325;p132"/>
          <p:cNvSpPr/>
          <p:nvPr/>
        </p:nvSpPr>
        <p:spPr>
          <a:xfrm>
            <a:off x="5211275" y="3863525"/>
            <a:ext cx="2907300" cy="1490100"/>
          </a:xfrm>
          <a:prstGeom prst="triangle">
            <a:avLst>
              <a:gd fmla="val 50000" name="adj"/>
            </a:avLst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132"/>
          <p:cNvSpPr/>
          <p:nvPr/>
        </p:nvSpPr>
        <p:spPr>
          <a:xfrm rot="10800000">
            <a:off x="1107975" y="-556075"/>
            <a:ext cx="2907300" cy="1490100"/>
          </a:xfrm>
          <a:prstGeom prst="triangle">
            <a:avLst>
              <a:gd fmla="val 50000" name="adj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24">
    <p:bg>
      <p:bgPr>
        <a:solidFill>
          <a:schemeClr val="accent5"/>
        </a:solidFill>
      </p:bgPr>
    </p:bg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133"/>
          <p:cNvSpPr txBox="1"/>
          <p:nvPr>
            <p:ph type="title"/>
          </p:nvPr>
        </p:nvSpPr>
        <p:spPr>
          <a:xfrm>
            <a:off x="4260300" y="530725"/>
            <a:ext cx="5195400" cy="5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b="1" sz="30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29" name="Google Shape;329;p133"/>
          <p:cNvSpPr/>
          <p:nvPr/>
        </p:nvSpPr>
        <p:spPr>
          <a:xfrm rot="10800000">
            <a:off x="6907925" y="-808550"/>
            <a:ext cx="3405900" cy="3302400"/>
          </a:xfrm>
          <a:prstGeom prst="rtTriangle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" name="Google Shape;330;p133"/>
          <p:cNvSpPr/>
          <p:nvPr/>
        </p:nvSpPr>
        <p:spPr>
          <a:xfrm rot="10800000">
            <a:off x="6967925" y="-903800"/>
            <a:ext cx="3405900" cy="3302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A7B17"/>
          </p15:clr>
        </p15:guide>
        <p15:guide id="2" pos="2880">
          <p15:clr>
            <a:srgbClr val="FA7B17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24_1">
    <p:bg>
      <p:bgPr>
        <a:solidFill>
          <a:schemeClr val="accent5"/>
        </a:soli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134"/>
          <p:cNvSpPr txBox="1"/>
          <p:nvPr>
            <p:ph type="title"/>
          </p:nvPr>
        </p:nvSpPr>
        <p:spPr>
          <a:xfrm>
            <a:off x="713225" y="530725"/>
            <a:ext cx="5771400" cy="5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b="1" sz="30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33" name="Google Shape;333;p134"/>
          <p:cNvSpPr/>
          <p:nvPr/>
        </p:nvSpPr>
        <p:spPr>
          <a:xfrm rot="10800000">
            <a:off x="-2495250" y="-885400"/>
            <a:ext cx="4317900" cy="2213100"/>
          </a:xfrm>
          <a:prstGeom prst="triangl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A7B17"/>
          </p15:clr>
        </p15:guide>
        <p15:guide id="2" pos="2880">
          <p15:clr>
            <a:srgbClr val="FA7B17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5">
  <p:cSld name="CUSTOM_1_1_2">
    <p:bg>
      <p:bgPr>
        <a:solidFill>
          <a:schemeClr val="accent5"/>
        </a:solidFill>
      </p:bgPr>
    </p:bg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135"/>
          <p:cNvSpPr txBox="1"/>
          <p:nvPr>
            <p:ph type="title"/>
          </p:nvPr>
        </p:nvSpPr>
        <p:spPr>
          <a:xfrm>
            <a:off x="1974300" y="530725"/>
            <a:ext cx="5195400" cy="5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b="1" sz="30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36" name="Google Shape;336;p135"/>
          <p:cNvSpPr txBox="1"/>
          <p:nvPr>
            <p:ph idx="2" type="title"/>
          </p:nvPr>
        </p:nvSpPr>
        <p:spPr>
          <a:xfrm>
            <a:off x="1284681" y="3270025"/>
            <a:ext cx="1159800" cy="33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37" name="Google Shape;337;p135"/>
          <p:cNvSpPr txBox="1"/>
          <p:nvPr>
            <p:ph idx="1" type="subTitle"/>
          </p:nvPr>
        </p:nvSpPr>
        <p:spPr>
          <a:xfrm>
            <a:off x="940581" y="3541195"/>
            <a:ext cx="1848000" cy="20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  <p:sp>
        <p:nvSpPr>
          <p:cNvPr id="338" name="Google Shape;338;p135"/>
          <p:cNvSpPr txBox="1"/>
          <p:nvPr>
            <p:ph idx="3" type="title"/>
          </p:nvPr>
        </p:nvSpPr>
        <p:spPr>
          <a:xfrm>
            <a:off x="6699519" y="3257475"/>
            <a:ext cx="1159800" cy="33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39" name="Google Shape;339;p135"/>
          <p:cNvSpPr txBox="1"/>
          <p:nvPr>
            <p:ph idx="4" type="subTitle"/>
          </p:nvPr>
        </p:nvSpPr>
        <p:spPr>
          <a:xfrm>
            <a:off x="6355419" y="3520107"/>
            <a:ext cx="1848000" cy="20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  <p:sp>
        <p:nvSpPr>
          <p:cNvPr id="340" name="Google Shape;340;p135"/>
          <p:cNvSpPr txBox="1"/>
          <p:nvPr>
            <p:ph idx="5" type="title"/>
          </p:nvPr>
        </p:nvSpPr>
        <p:spPr>
          <a:xfrm>
            <a:off x="3990022" y="3270025"/>
            <a:ext cx="1159800" cy="33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1" name="Google Shape;341;p135"/>
          <p:cNvSpPr txBox="1"/>
          <p:nvPr>
            <p:ph idx="6" type="subTitle"/>
          </p:nvPr>
        </p:nvSpPr>
        <p:spPr>
          <a:xfrm>
            <a:off x="3645922" y="3541195"/>
            <a:ext cx="1848000" cy="20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5">
  <p:cSld name="TITLE_ONLY_2_1">
    <p:bg>
      <p:bgPr>
        <a:solidFill>
          <a:schemeClr val="accent5"/>
        </a:solidFill>
      </p:bgPr>
    </p:bg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136"/>
          <p:cNvSpPr txBox="1"/>
          <p:nvPr>
            <p:ph type="title"/>
          </p:nvPr>
        </p:nvSpPr>
        <p:spPr>
          <a:xfrm>
            <a:off x="892050" y="530725"/>
            <a:ext cx="7359900" cy="5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b="1" sz="30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4" name="Google Shape;344;p136"/>
          <p:cNvSpPr/>
          <p:nvPr/>
        </p:nvSpPr>
        <p:spPr>
          <a:xfrm flipH="1" rot="10800000">
            <a:off x="-287750" y="-113775"/>
            <a:ext cx="2978700" cy="3082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" name="Google Shape;345;p136"/>
          <p:cNvSpPr/>
          <p:nvPr/>
        </p:nvSpPr>
        <p:spPr>
          <a:xfrm>
            <a:off x="5008975" y="1687000"/>
            <a:ext cx="7403100" cy="3794100"/>
          </a:xfrm>
          <a:prstGeom prst="triangle">
            <a:avLst>
              <a:gd fmla="val 50000" name="adj"/>
            </a:avLst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23">
    <p:bg>
      <p:bgPr>
        <a:solidFill>
          <a:schemeClr val="accent5"/>
        </a:solidFill>
      </p:bgPr>
    </p:bg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137"/>
          <p:cNvSpPr/>
          <p:nvPr/>
        </p:nvSpPr>
        <p:spPr>
          <a:xfrm flipH="1">
            <a:off x="4458687" y="-942975"/>
            <a:ext cx="8250600" cy="7999800"/>
          </a:xfrm>
          <a:prstGeom prst="rtTriangle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" name="Google Shape;348;p137"/>
          <p:cNvSpPr/>
          <p:nvPr/>
        </p:nvSpPr>
        <p:spPr>
          <a:xfrm>
            <a:off x="3310050" y="1947500"/>
            <a:ext cx="2523900" cy="2024700"/>
          </a:xfrm>
          <a:prstGeom prst="rect">
            <a:avLst/>
          </a:prstGeom>
          <a:solidFill>
            <a:schemeClr val="dk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9" name="Google Shape;349;p137"/>
          <p:cNvSpPr/>
          <p:nvPr/>
        </p:nvSpPr>
        <p:spPr>
          <a:xfrm>
            <a:off x="535050" y="1947500"/>
            <a:ext cx="2523900" cy="2024700"/>
          </a:xfrm>
          <a:prstGeom prst="rect">
            <a:avLst/>
          </a:prstGeom>
          <a:solidFill>
            <a:schemeClr val="dk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" name="Google Shape;350;p137"/>
          <p:cNvSpPr/>
          <p:nvPr/>
        </p:nvSpPr>
        <p:spPr>
          <a:xfrm>
            <a:off x="6085050" y="1947500"/>
            <a:ext cx="2523900" cy="2024700"/>
          </a:xfrm>
          <a:prstGeom prst="rect">
            <a:avLst/>
          </a:prstGeom>
          <a:solidFill>
            <a:schemeClr val="dk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" name="Google Shape;351;p137"/>
          <p:cNvSpPr txBox="1"/>
          <p:nvPr>
            <p:ph idx="1" type="subTitle"/>
          </p:nvPr>
        </p:nvSpPr>
        <p:spPr>
          <a:xfrm>
            <a:off x="653699" y="3141175"/>
            <a:ext cx="2286600" cy="7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  <p:sp>
        <p:nvSpPr>
          <p:cNvPr id="352" name="Google Shape;352;p137"/>
          <p:cNvSpPr txBox="1"/>
          <p:nvPr>
            <p:ph idx="2" type="subTitle"/>
          </p:nvPr>
        </p:nvSpPr>
        <p:spPr>
          <a:xfrm>
            <a:off x="3439674" y="3141175"/>
            <a:ext cx="2286600" cy="7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  <p:sp>
        <p:nvSpPr>
          <p:cNvPr id="353" name="Google Shape;353;p137"/>
          <p:cNvSpPr txBox="1"/>
          <p:nvPr>
            <p:ph idx="3" type="subTitle"/>
          </p:nvPr>
        </p:nvSpPr>
        <p:spPr>
          <a:xfrm>
            <a:off x="6203701" y="3141175"/>
            <a:ext cx="2286600" cy="7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  <p:sp>
        <p:nvSpPr>
          <p:cNvPr id="354" name="Google Shape;354;p137"/>
          <p:cNvSpPr txBox="1"/>
          <p:nvPr>
            <p:ph type="title"/>
          </p:nvPr>
        </p:nvSpPr>
        <p:spPr>
          <a:xfrm>
            <a:off x="588299" y="2468125"/>
            <a:ext cx="2417400" cy="75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b="1" sz="4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5" name="Google Shape;355;p137"/>
          <p:cNvSpPr txBox="1"/>
          <p:nvPr>
            <p:ph idx="4" type="title"/>
          </p:nvPr>
        </p:nvSpPr>
        <p:spPr>
          <a:xfrm>
            <a:off x="3363300" y="2468125"/>
            <a:ext cx="2417400" cy="75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b="1" sz="4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6" name="Google Shape;356;p137"/>
          <p:cNvSpPr txBox="1"/>
          <p:nvPr>
            <p:ph idx="5" type="title"/>
          </p:nvPr>
        </p:nvSpPr>
        <p:spPr>
          <a:xfrm>
            <a:off x="6138301" y="2468125"/>
            <a:ext cx="2417400" cy="75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b="1" sz="4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7" name="Google Shape;357;p137"/>
          <p:cNvSpPr txBox="1"/>
          <p:nvPr>
            <p:ph idx="6" type="title"/>
          </p:nvPr>
        </p:nvSpPr>
        <p:spPr>
          <a:xfrm>
            <a:off x="1974300" y="530725"/>
            <a:ext cx="5195400" cy="5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b="1" sz="30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58" name="Google Shape;358;p137"/>
          <p:cNvSpPr/>
          <p:nvPr/>
        </p:nvSpPr>
        <p:spPr>
          <a:xfrm flipH="1">
            <a:off x="7169700" y="2391925"/>
            <a:ext cx="3405900" cy="33024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9" name="Google Shape;359;p137"/>
          <p:cNvSpPr/>
          <p:nvPr/>
        </p:nvSpPr>
        <p:spPr>
          <a:xfrm flipH="1" rot="10800000">
            <a:off x="-762425" y="-1182250"/>
            <a:ext cx="3405900" cy="33024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0" name="Google Shape;360;p137"/>
          <p:cNvSpPr/>
          <p:nvPr/>
        </p:nvSpPr>
        <p:spPr>
          <a:xfrm flipH="1" rot="10800000">
            <a:off x="-1681400" y="-1789325"/>
            <a:ext cx="5364900" cy="2516400"/>
          </a:xfrm>
          <a:prstGeom prst="triangle">
            <a:avLst>
              <a:gd fmla="val 50000" name="adj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23_1">
    <p:bg>
      <p:bgPr>
        <a:solidFill>
          <a:schemeClr val="dk1"/>
        </a:solidFill>
      </p:bgPr>
    </p:bg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138"/>
          <p:cNvSpPr txBox="1"/>
          <p:nvPr>
            <p:ph idx="1" type="subTitle"/>
          </p:nvPr>
        </p:nvSpPr>
        <p:spPr>
          <a:xfrm>
            <a:off x="713250" y="1264629"/>
            <a:ext cx="7717500" cy="36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  <p:sp>
        <p:nvSpPr>
          <p:cNvPr id="363" name="Google Shape;363;p138"/>
          <p:cNvSpPr txBox="1"/>
          <p:nvPr>
            <p:ph type="title"/>
          </p:nvPr>
        </p:nvSpPr>
        <p:spPr>
          <a:xfrm>
            <a:off x="713227" y="639821"/>
            <a:ext cx="7717500" cy="75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b="1" sz="5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b="1" sz="5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b="1" sz="5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b="1" sz="5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b="1" sz="5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b="1" sz="5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b="1" sz="5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b="1" sz="5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b="1" sz="5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4" name="Google Shape;364;p138"/>
          <p:cNvSpPr txBox="1"/>
          <p:nvPr>
            <p:ph idx="2" type="subTitle"/>
          </p:nvPr>
        </p:nvSpPr>
        <p:spPr>
          <a:xfrm>
            <a:off x="713250" y="2701904"/>
            <a:ext cx="7717500" cy="36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  <p:sp>
        <p:nvSpPr>
          <p:cNvPr id="365" name="Google Shape;365;p138"/>
          <p:cNvSpPr txBox="1"/>
          <p:nvPr>
            <p:ph idx="3" type="title"/>
          </p:nvPr>
        </p:nvSpPr>
        <p:spPr>
          <a:xfrm>
            <a:off x="713227" y="2077096"/>
            <a:ext cx="7717500" cy="75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b="1" sz="5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b="1" sz="5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b="1" sz="5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b="1" sz="5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b="1" sz="5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b="1" sz="5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b="1" sz="5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b="1" sz="5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b="1" sz="5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6" name="Google Shape;366;p138"/>
          <p:cNvSpPr txBox="1"/>
          <p:nvPr>
            <p:ph idx="4" type="subTitle"/>
          </p:nvPr>
        </p:nvSpPr>
        <p:spPr>
          <a:xfrm>
            <a:off x="713250" y="4139179"/>
            <a:ext cx="7717500" cy="36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  <p:sp>
        <p:nvSpPr>
          <p:cNvPr id="367" name="Google Shape;367;p138"/>
          <p:cNvSpPr txBox="1"/>
          <p:nvPr>
            <p:ph idx="5" type="title"/>
          </p:nvPr>
        </p:nvSpPr>
        <p:spPr>
          <a:xfrm>
            <a:off x="713227" y="3514371"/>
            <a:ext cx="7717500" cy="75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b="1" sz="5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b="1" sz="5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b="1" sz="5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b="1" sz="5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b="1" sz="5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b="1" sz="5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b="1" sz="5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b="1" sz="5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b="1" sz="5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8" name="Google Shape;368;p138"/>
          <p:cNvSpPr/>
          <p:nvPr/>
        </p:nvSpPr>
        <p:spPr>
          <a:xfrm rot="10800000">
            <a:off x="5913650" y="-411375"/>
            <a:ext cx="5264100" cy="2697600"/>
          </a:xfrm>
          <a:prstGeom prst="triangle">
            <a:avLst>
              <a:gd fmla="val 50000" name="adj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9" name="Google Shape;369;p138"/>
          <p:cNvSpPr/>
          <p:nvPr/>
        </p:nvSpPr>
        <p:spPr>
          <a:xfrm>
            <a:off x="-5191825" y="2310500"/>
            <a:ext cx="7403100" cy="3794100"/>
          </a:xfrm>
          <a:prstGeom prst="triangl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0" name="Google Shape;370;p138"/>
          <p:cNvSpPr/>
          <p:nvPr/>
        </p:nvSpPr>
        <p:spPr>
          <a:xfrm flipH="1">
            <a:off x="-924100" y="3997950"/>
            <a:ext cx="3329700" cy="1561800"/>
          </a:xfrm>
          <a:prstGeom prst="triangle">
            <a:avLst>
              <a:gd fmla="val 50000" name="adj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5"/>
        </a:solidFill>
      </p:bgPr>
    </p:bg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139"/>
          <p:cNvSpPr/>
          <p:nvPr/>
        </p:nvSpPr>
        <p:spPr>
          <a:xfrm rot="10800000">
            <a:off x="-19875" y="-19325"/>
            <a:ext cx="9203100" cy="516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3" name="Google Shape;373;p139"/>
          <p:cNvSpPr txBox="1"/>
          <p:nvPr>
            <p:ph hasCustomPrompt="1" type="title"/>
          </p:nvPr>
        </p:nvSpPr>
        <p:spPr>
          <a:xfrm>
            <a:off x="713250" y="638800"/>
            <a:ext cx="77175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0"/>
              <a:buNone/>
              <a:defRPr b="1" sz="9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0"/>
              <a:buNone/>
              <a:defRPr b="1" sz="9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0"/>
              <a:buNone/>
              <a:defRPr b="1" sz="9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0"/>
              <a:buNone/>
              <a:defRPr b="1" sz="9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0"/>
              <a:buNone/>
              <a:defRPr b="1" sz="9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0"/>
              <a:buNone/>
              <a:defRPr b="1" sz="9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0"/>
              <a:buNone/>
              <a:defRPr b="1" sz="9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0"/>
              <a:buNone/>
              <a:defRPr b="1" sz="9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0"/>
              <a:buNone/>
              <a:defRPr b="1" sz="9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74" name="Google Shape;374;p139"/>
          <p:cNvSpPr txBox="1"/>
          <p:nvPr>
            <p:ph idx="1" type="body"/>
          </p:nvPr>
        </p:nvSpPr>
        <p:spPr>
          <a:xfrm>
            <a:off x="713250" y="2706376"/>
            <a:ext cx="7717500" cy="4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Char char="●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Char char="○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Char char="■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Char char="●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Char char="○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Char char="■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Char char="●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Char char="○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Didact Gothic"/>
              <a:buChar char="■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TITLE_ONLY_2">
    <p:bg>
      <p:bgPr>
        <a:solidFill>
          <a:schemeClr val="accent5"/>
        </a:solidFill>
      </p:bgPr>
    </p:bg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140"/>
          <p:cNvSpPr txBox="1"/>
          <p:nvPr>
            <p:ph type="title"/>
          </p:nvPr>
        </p:nvSpPr>
        <p:spPr>
          <a:xfrm>
            <a:off x="713225" y="530725"/>
            <a:ext cx="7359900" cy="5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b="1" sz="30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77" name="Google Shape;377;p140"/>
          <p:cNvSpPr/>
          <p:nvPr/>
        </p:nvSpPr>
        <p:spPr>
          <a:xfrm>
            <a:off x="-1776650" y="2701175"/>
            <a:ext cx="3405900" cy="33024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8" name="Google Shape;378;p140"/>
          <p:cNvSpPr/>
          <p:nvPr/>
        </p:nvSpPr>
        <p:spPr>
          <a:xfrm rot="10800000">
            <a:off x="6494725" y="-1182250"/>
            <a:ext cx="3405900" cy="33024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9" name="Google Shape;379;p140"/>
          <p:cNvSpPr/>
          <p:nvPr/>
        </p:nvSpPr>
        <p:spPr>
          <a:xfrm rot="10800000">
            <a:off x="5454700" y="-1789325"/>
            <a:ext cx="5364900" cy="2516400"/>
          </a:xfrm>
          <a:prstGeom prst="triangle">
            <a:avLst>
              <a:gd fmla="val 50000" name="adj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2">
  <p:cSld name="CUSTOM_34"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141"/>
          <p:cNvSpPr txBox="1"/>
          <p:nvPr>
            <p:ph type="title"/>
          </p:nvPr>
        </p:nvSpPr>
        <p:spPr>
          <a:xfrm>
            <a:off x="716550" y="530725"/>
            <a:ext cx="7710900" cy="5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b="1" sz="30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82" name="Google Shape;382;p141"/>
          <p:cNvSpPr/>
          <p:nvPr/>
        </p:nvSpPr>
        <p:spPr>
          <a:xfrm>
            <a:off x="-1681400" y="2482100"/>
            <a:ext cx="3405900" cy="33024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3" name="Google Shape;383;p141"/>
          <p:cNvSpPr/>
          <p:nvPr/>
        </p:nvSpPr>
        <p:spPr>
          <a:xfrm rot="10800000">
            <a:off x="6494725" y="-1182250"/>
            <a:ext cx="3405900" cy="33024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4" name="Google Shape;384;p141"/>
          <p:cNvSpPr/>
          <p:nvPr/>
        </p:nvSpPr>
        <p:spPr>
          <a:xfrm rot="10800000">
            <a:off x="5454700" y="-1789325"/>
            <a:ext cx="5364900" cy="2516400"/>
          </a:xfrm>
          <a:prstGeom prst="triangle">
            <a:avLst>
              <a:gd fmla="val 50000" name="adj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5" name="Google Shape;385;p141"/>
          <p:cNvSpPr txBox="1"/>
          <p:nvPr>
            <p:ph idx="2" type="title"/>
          </p:nvPr>
        </p:nvSpPr>
        <p:spPr>
          <a:xfrm>
            <a:off x="928050" y="3565775"/>
            <a:ext cx="1509600" cy="33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86" name="Google Shape;386;p141"/>
          <p:cNvSpPr txBox="1"/>
          <p:nvPr>
            <p:ph idx="1" type="subTitle"/>
          </p:nvPr>
        </p:nvSpPr>
        <p:spPr>
          <a:xfrm>
            <a:off x="758850" y="3950490"/>
            <a:ext cx="1848000" cy="39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  <p:sp>
        <p:nvSpPr>
          <p:cNvPr id="387" name="Google Shape;387;p141"/>
          <p:cNvSpPr txBox="1"/>
          <p:nvPr>
            <p:ph idx="3" type="title"/>
          </p:nvPr>
        </p:nvSpPr>
        <p:spPr>
          <a:xfrm>
            <a:off x="6686827" y="3565775"/>
            <a:ext cx="1509600" cy="33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88" name="Google Shape;388;p141"/>
          <p:cNvSpPr txBox="1"/>
          <p:nvPr>
            <p:ph idx="4" type="subTitle"/>
          </p:nvPr>
        </p:nvSpPr>
        <p:spPr>
          <a:xfrm>
            <a:off x="6517622" y="3950490"/>
            <a:ext cx="1848000" cy="39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  <p:sp>
        <p:nvSpPr>
          <p:cNvPr id="389" name="Google Shape;389;p141"/>
          <p:cNvSpPr txBox="1"/>
          <p:nvPr>
            <p:ph idx="5" type="title"/>
          </p:nvPr>
        </p:nvSpPr>
        <p:spPr>
          <a:xfrm>
            <a:off x="3815126" y="3565775"/>
            <a:ext cx="1509600" cy="33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90" name="Google Shape;390;p141"/>
          <p:cNvSpPr txBox="1"/>
          <p:nvPr>
            <p:ph idx="6" type="subTitle"/>
          </p:nvPr>
        </p:nvSpPr>
        <p:spPr>
          <a:xfrm>
            <a:off x="3645921" y="3950490"/>
            <a:ext cx="1848000" cy="39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  <p:sp>
        <p:nvSpPr>
          <p:cNvPr id="391" name="Google Shape;391;p141"/>
          <p:cNvSpPr txBox="1"/>
          <p:nvPr>
            <p:ph idx="7" type="title"/>
          </p:nvPr>
        </p:nvSpPr>
        <p:spPr>
          <a:xfrm>
            <a:off x="4006513" y="2497875"/>
            <a:ext cx="1131000" cy="39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 sz="25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 sz="25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 sz="25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 sz="25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 sz="25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 sz="25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 sz="25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 sz="25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 sz="2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92" name="Google Shape;392;p141"/>
          <p:cNvSpPr txBox="1"/>
          <p:nvPr>
            <p:ph idx="8" type="title"/>
          </p:nvPr>
        </p:nvSpPr>
        <p:spPr>
          <a:xfrm>
            <a:off x="1117350" y="2497873"/>
            <a:ext cx="1131000" cy="39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 sz="25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 sz="25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 sz="25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 sz="25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 sz="25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 sz="25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 sz="25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 sz="25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 sz="2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93" name="Google Shape;393;p141"/>
          <p:cNvSpPr txBox="1"/>
          <p:nvPr>
            <p:ph idx="9" type="title"/>
          </p:nvPr>
        </p:nvSpPr>
        <p:spPr>
          <a:xfrm>
            <a:off x="6876113" y="2497873"/>
            <a:ext cx="1131000" cy="39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 sz="25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 sz="25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 sz="25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 sz="25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 sz="25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 sz="25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 sz="25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 sz="25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 sz="25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 1">
  <p:cSld name="CUSTOM_1_2">
    <p:bg>
      <p:bgPr>
        <a:solidFill>
          <a:schemeClr val="accent5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7"/>
          <p:cNvSpPr txBox="1"/>
          <p:nvPr>
            <p:ph type="title"/>
          </p:nvPr>
        </p:nvSpPr>
        <p:spPr>
          <a:xfrm>
            <a:off x="815488" y="2995725"/>
            <a:ext cx="6084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3" name="Google Shape;43;p97"/>
          <p:cNvSpPr txBox="1"/>
          <p:nvPr>
            <p:ph idx="2" type="title"/>
          </p:nvPr>
        </p:nvSpPr>
        <p:spPr>
          <a:xfrm>
            <a:off x="1633438" y="2931800"/>
            <a:ext cx="2933400" cy="32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" name="Google Shape;44;p97"/>
          <p:cNvSpPr txBox="1"/>
          <p:nvPr>
            <p:ph idx="1" type="subTitle"/>
          </p:nvPr>
        </p:nvSpPr>
        <p:spPr>
          <a:xfrm>
            <a:off x="1633438" y="3207354"/>
            <a:ext cx="2933400" cy="5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  <p:sp>
        <p:nvSpPr>
          <p:cNvPr id="45" name="Google Shape;45;p97"/>
          <p:cNvSpPr/>
          <p:nvPr/>
        </p:nvSpPr>
        <p:spPr>
          <a:xfrm rot="10800000">
            <a:off x="-19875" y="-13336"/>
            <a:ext cx="9203100" cy="2690100"/>
          </a:xfrm>
          <a:prstGeom prst="triangle">
            <a:avLst>
              <a:gd fmla="val 49898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97"/>
          <p:cNvSpPr txBox="1"/>
          <p:nvPr>
            <p:ph idx="3" type="title"/>
          </p:nvPr>
        </p:nvSpPr>
        <p:spPr>
          <a:xfrm>
            <a:off x="815488" y="3888750"/>
            <a:ext cx="6084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7" name="Google Shape;47;p97"/>
          <p:cNvSpPr txBox="1"/>
          <p:nvPr>
            <p:ph idx="4" type="title"/>
          </p:nvPr>
        </p:nvSpPr>
        <p:spPr>
          <a:xfrm>
            <a:off x="1633438" y="3824821"/>
            <a:ext cx="2933400" cy="32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8" name="Google Shape;48;p97"/>
          <p:cNvSpPr txBox="1"/>
          <p:nvPr>
            <p:ph idx="5" type="subTitle"/>
          </p:nvPr>
        </p:nvSpPr>
        <p:spPr>
          <a:xfrm>
            <a:off x="1633438" y="4100375"/>
            <a:ext cx="2933400" cy="5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  <p:sp>
        <p:nvSpPr>
          <p:cNvPr id="49" name="Google Shape;49;p97"/>
          <p:cNvSpPr txBox="1"/>
          <p:nvPr>
            <p:ph idx="6" type="title"/>
          </p:nvPr>
        </p:nvSpPr>
        <p:spPr>
          <a:xfrm>
            <a:off x="4543875" y="2995725"/>
            <a:ext cx="6084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0" name="Google Shape;50;p97"/>
          <p:cNvSpPr txBox="1"/>
          <p:nvPr>
            <p:ph idx="7" type="title"/>
          </p:nvPr>
        </p:nvSpPr>
        <p:spPr>
          <a:xfrm>
            <a:off x="5395160" y="2931800"/>
            <a:ext cx="2933400" cy="32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1" name="Google Shape;51;p97"/>
          <p:cNvSpPr txBox="1"/>
          <p:nvPr>
            <p:ph idx="8" type="subTitle"/>
          </p:nvPr>
        </p:nvSpPr>
        <p:spPr>
          <a:xfrm>
            <a:off x="5395160" y="3207354"/>
            <a:ext cx="2933400" cy="5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  <p:sp>
        <p:nvSpPr>
          <p:cNvPr id="52" name="Google Shape;52;p97"/>
          <p:cNvSpPr txBox="1"/>
          <p:nvPr>
            <p:ph idx="9" type="title"/>
          </p:nvPr>
        </p:nvSpPr>
        <p:spPr>
          <a:xfrm>
            <a:off x="4543875" y="3888750"/>
            <a:ext cx="6084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3" name="Google Shape;53;p97"/>
          <p:cNvSpPr txBox="1"/>
          <p:nvPr>
            <p:ph idx="13" type="title"/>
          </p:nvPr>
        </p:nvSpPr>
        <p:spPr>
          <a:xfrm>
            <a:off x="5395160" y="3824822"/>
            <a:ext cx="2933400" cy="32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4" name="Google Shape;54;p97"/>
          <p:cNvSpPr txBox="1"/>
          <p:nvPr>
            <p:ph idx="14" type="subTitle"/>
          </p:nvPr>
        </p:nvSpPr>
        <p:spPr>
          <a:xfrm>
            <a:off x="5395160" y="4100376"/>
            <a:ext cx="2933400" cy="5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  <p:cxnSp>
        <p:nvCxnSpPr>
          <p:cNvPr id="55" name="Google Shape;55;p97"/>
          <p:cNvCxnSpPr/>
          <p:nvPr/>
        </p:nvCxnSpPr>
        <p:spPr>
          <a:xfrm rot="10800000">
            <a:off x="-2241975" y="1909725"/>
            <a:ext cx="4819800" cy="44196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6" name="Google Shape;56;p97"/>
          <p:cNvCxnSpPr/>
          <p:nvPr/>
        </p:nvCxnSpPr>
        <p:spPr>
          <a:xfrm flipH="1" rot="10800000">
            <a:off x="6566175" y="1880250"/>
            <a:ext cx="4819800" cy="44196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7" name="Google Shape;57;p97"/>
          <p:cNvSpPr txBox="1"/>
          <p:nvPr>
            <p:ph idx="15" type="title"/>
          </p:nvPr>
        </p:nvSpPr>
        <p:spPr>
          <a:xfrm>
            <a:off x="713225" y="530725"/>
            <a:ext cx="7710900" cy="5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b="1" sz="3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18">
    <p:bg>
      <p:bgPr>
        <a:solidFill>
          <a:schemeClr val="dk1"/>
        </a:solidFill>
      </p:bgPr>
    </p:bg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142"/>
          <p:cNvSpPr/>
          <p:nvPr/>
        </p:nvSpPr>
        <p:spPr>
          <a:xfrm>
            <a:off x="4165600" y="2820426"/>
            <a:ext cx="8077200" cy="3875700"/>
          </a:xfrm>
          <a:prstGeom prst="triangle">
            <a:avLst>
              <a:gd fmla="val 50000" name="adj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396" name="Google Shape;396;p142"/>
          <p:cNvSpPr/>
          <p:nvPr/>
        </p:nvSpPr>
        <p:spPr>
          <a:xfrm rot="10800000">
            <a:off x="-1006525" y="-294700"/>
            <a:ext cx="4029300" cy="1933500"/>
          </a:xfrm>
          <a:prstGeom prst="triangl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" name="Google Shape;397;p142"/>
          <p:cNvSpPr txBox="1"/>
          <p:nvPr>
            <p:ph type="title"/>
          </p:nvPr>
        </p:nvSpPr>
        <p:spPr>
          <a:xfrm>
            <a:off x="713250" y="672738"/>
            <a:ext cx="7717500" cy="12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  <a:defRPr b="1" sz="8000">
                <a:solidFill>
                  <a:schemeClr val="accent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8" name="Google Shape;398;p142"/>
          <p:cNvSpPr txBox="1"/>
          <p:nvPr>
            <p:ph idx="1" type="body"/>
          </p:nvPr>
        </p:nvSpPr>
        <p:spPr>
          <a:xfrm>
            <a:off x="3068250" y="2129523"/>
            <a:ext cx="3007500" cy="6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Char char="●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Char char="○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Char char="■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Char char="●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Char char="○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Char char="■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Char char="●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Char char="○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Didact Gothic"/>
              <a:buChar char="■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  <p:sp>
        <p:nvSpPr>
          <p:cNvPr id="399" name="Google Shape;399;p142"/>
          <p:cNvSpPr txBox="1"/>
          <p:nvPr/>
        </p:nvSpPr>
        <p:spPr>
          <a:xfrm>
            <a:off x="2483550" y="3392650"/>
            <a:ext cx="4176900" cy="6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rPr>
              <a:t>CREDITS: This presentation template was created by </a:t>
            </a:r>
            <a:r>
              <a:rPr b="1" i="0" lang="en" sz="1100" u="none" cap="none" strike="noStrike">
                <a:solidFill>
                  <a:schemeClr val="lt1"/>
                </a:solidFill>
                <a:uFill>
                  <a:noFill/>
                </a:uFill>
                <a:latin typeface="Didact Gothic"/>
                <a:ea typeface="Didact Gothic"/>
                <a:cs typeface="Didact Gothic"/>
                <a:sym typeface="Didact Gothic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0" i="0" lang="en" sz="1100" u="none" cap="none" strike="noStrik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rPr>
              <a:t>, including icons by </a:t>
            </a:r>
            <a:r>
              <a:rPr b="1" i="0" lang="en" sz="1100" u="none" cap="none" strike="noStrike">
                <a:solidFill>
                  <a:schemeClr val="lt1"/>
                </a:solidFill>
                <a:uFill>
                  <a:noFill/>
                </a:uFill>
                <a:latin typeface="Didact Gothic"/>
                <a:ea typeface="Didact Gothic"/>
                <a:cs typeface="Didact Gothic"/>
                <a:sym typeface="Didact Gothic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0" i="0" lang="en" sz="1100" u="none" cap="none" strike="noStrik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rPr>
              <a:t>, infographics &amp; images by </a:t>
            </a:r>
            <a:r>
              <a:rPr b="1" i="0" lang="en" sz="1100" u="none" cap="none" strike="noStrike">
                <a:solidFill>
                  <a:schemeClr val="lt1"/>
                </a:solidFill>
                <a:uFill>
                  <a:noFill/>
                </a:uFill>
                <a:latin typeface="Didact Gothic"/>
                <a:ea typeface="Didact Gothic"/>
                <a:cs typeface="Didact Gothic"/>
                <a:sym typeface="Didact Gothic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0" i="0" lang="en" sz="1100" u="none" cap="none" strike="noStrik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rPr>
              <a:t> </a:t>
            </a:r>
            <a:endParaRPr b="0" i="0" sz="1100" u="none" cap="none" strike="noStrike">
              <a:solidFill>
                <a:schemeClr val="lt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400" name="Google Shape;400;p142"/>
          <p:cNvSpPr txBox="1"/>
          <p:nvPr>
            <p:ph idx="2" type="subTitle"/>
          </p:nvPr>
        </p:nvSpPr>
        <p:spPr>
          <a:xfrm>
            <a:off x="3069175" y="1843125"/>
            <a:ext cx="30075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1">
  <p:cSld name="TITLE_AND_BODY_1_1">
    <p:bg>
      <p:bgPr>
        <a:solidFill>
          <a:schemeClr val="accent5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143"/>
          <p:cNvSpPr txBox="1"/>
          <p:nvPr>
            <p:ph type="title"/>
          </p:nvPr>
        </p:nvSpPr>
        <p:spPr>
          <a:xfrm>
            <a:off x="713225" y="530725"/>
            <a:ext cx="7710900" cy="5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b="1" sz="30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3" name="Google Shape;403;p143"/>
          <p:cNvSpPr/>
          <p:nvPr/>
        </p:nvSpPr>
        <p:spPr>
          <a:xfrm flipH="1">
            <a:off x="7413700" y="2482100"/>
            <a:ext cx="3405900" cy="33024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143"/>
          <p:cNvSpPr/>
          <p:nvPr/>
        </p:nvSpPr>
        <p:spPr>
          <a:xfrm flipH="1" rot="10800000">
            <a:off x="-924550" y="-1354075"/>
            <a:ext cx="3405900" cy="3302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5" name="Google Shape;405;p143"/>
          <p:cNvSpPr/>
          <p:nvPr/>
        </p:nvSpPr>
        <p:spPr>
          <a:xfrm flipH="1" rot="10800000">
            <a:off x="-1996725" y="-1985675"/>
            <a:ext cx="5364900" cy="2516400"/>
          </a:xfrm>
          <a:prstGeom prst="triangle">
            <a:avLst>
              <a:gd fmla="val 50000" name="adj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6" name="Google Shape;406;p143"/>
          <p:cNvSpPr txBox="1"/>
          <p:nvPr>
            <p:ph idx="1" type="body"/>
          </p:nvPr>
        </p:nvSpPr>
        <p:spPr>
          <a:xfrm>
            <a:off x="713225" y="1424150"/>
            <a:ext cx="7710900" cy="32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50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ive columns">
  <p:cSld name="CUSTOM_29_1">
    <p:bg>
      <p:bgPr>
        <a:solidFill>
          <a:schemeClr val="dk1"/>
        </a:solidFill>
      </p:bgPr>
    </p:bg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151"/>
          <p:cNvSpPr txBox="1"/>
          <p:nvPr>
            <p:ph type="title"/>
          </p:nvPr>
        </p:nvSpPr>
        <p:spPr>
          <a:xfrm>
            <a:off x="1043779" y="3204651"/>
            <a:ext cx="1897500" cy="40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0" name="Google Shape;410;p151"/>
          <p:cNvSpPr txBox="1"/>
          <p:nvPr>
            <p:ph idx="1" type="subTitle"/>
          </p:nvPr>
        </p:nvSpPr>
        <p:spPr>
          <a:xfrm>
            <a:off x="1059229" y="3538242"/>
            <a:ext cx="1866600" cy="5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  <p:sp>
        <p:nvSpPr>
          <p:cNvPr id="411" name="Google Shape;411;p151"/>
          <p:cNvSpPr txBox="1"/>
          <p:nvPr>
            <p:ph idx="2" type="title"/>
          </p:nvPr>
        </p:nvSpPr>
        <p:spPr>
          <a:xfrm>
            <a:off x="2342317" y="1754375"/>
            <a:ext cx="1881900" cy="40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2" name="Google Shape;412;p151"/>
          <p:cNvSpPr txBox="1"/>
          <p:nvPr>
            <p:ph idx="3" type="subTitle"/>
          </p:nvPr>
        </p:nvSpPr>
        <p:spPr>
          <a:xfrm>
            <a:off x="2349967" y="2064076"/>
            <a:ext cx="1866600" cy="5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  <p:sp>
        <p:nvSpPr>
          <p:cNvPr id="413" name="Google Shape;413;p151"/>
          <p:cNvSpPr txBox="1"/>
          <p:nvPr>
            <p:ph idx="4" type="title"/>
          </p:nvPr>
        </p:nvSpPr>
        <p:spPr>
          <a:xfrm>
            <a:off x="3631360" y="3204651"/>
            <a:ext cx="1881900" cy="40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4" name="Google Shape;414;p151"/>
          <p:cNvSpPr txBox="1"/>
          <p:nvPr>
            <p:ph idx="5" type="subTitle"/>
          </p:nvPr>
        </p:nvSpPr>
        <p:spPr>
          <a:xfrm>
            <a:off x="3639010" y="3538242"/>
            <a:ext cx="1866600" cy="5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  <p:sp>
        <p:nvSpPr>
          <p:cNvPr id="415" name="Google Shape;415;p151"/>
          <p:cNvSpPr txBox="1"/>
          <p:nvPr>
            <p:ph idx="6" type="title"/>
          </p:nvPr>
        </p:nvSpPr>
        <p:spPr>
          <a:xfrm>
            <a:off x="4926083" y="1754375"/>
            <a:ext cx="1875600" cy="40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6" name="Google Shape;416;p151"/>
          <p:cNvSpPr txBox="1"/>
          <p:nvPr>
            <p:ph idx="7" type="subTitle"/>
          </p:nvPr>
        </p:nvSpPr>
        <p:spPr>
          <a:xfrm>
            <a:off x="4930583" y="2064076"/>
            <a:ext cx="1866600" cy="5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  <p:sp>
        <p:nvSpPr>
          <p:cNvPr id="417" name="Google Shape;417;p151"/>
          <p:cNvSpPr txBox="1"/>
          <p:nvPr>
            <p:ph idx="8" type="title"/>
          </p:nvPr>
        </p:nvSpPr>
        <p:spPr>
          <a:xfrm>
            <a:off x="6215127" y="3204651"/>
            <a:ext cx="1875600" cy="40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8" name="Google Shape;418;p151"/>
          <p:cNvSpPr txBox="1"/>
          <p:nvPr>
            <p:ph idx="9" type="subTitle"/>
          </p:nvPr>
        </p:nvSpPr>
        <p:spPr>
          <a:xfrm>
            <a:off x="6219627" y="3538242"/>
            <a:ext cx="1866600" cy="5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  <p:sp>
        <p:nvSpPr>
          <p:cNvPr id="419" name="Google Shape;419;p151"/>
          <p:cNvSpPr txBox="1"/>
          <p:nvPr>
            <p:ph idx="13" type="title"/>
          </p:nvPr>
        </p:nvSpPr>
        <p:spPr>
          <a:xfrm>
            <a:off x="1974300" y="530725"/>
            <a:ext cx="5195400" cy="5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7">
  <p:cSld name="TITLE_ONLY_1_1">
    <p:bg>
      <p:bgPr>
        <a:solidFill>
          <a:schemeClr val="dk1"/>
        </a:solidFill>
      </p:bgPr>
    </p:bg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152"/>
          <p:cNvSpPr txBox="1"/>
          <p:nvPr>
            <p:ph type="title"/>
          </p:nvPr>
        </p:nvSpPr>
        <p:spPr>
          <a:xfrm>
            <a:off x="892050" y="530725"/>
            <a:ext cx="7359900" cy="5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b="1" sz="3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22" name="Google Shape;422;p152"/>
          <p:cNvSpPr/>
          <p:nvPr/>
        </p:nvSpPr>
        <p:spPr>
          <a:xfrm flipH="1" rot="10800000">
            <a:off x="-229775" y="-360250"/>
            <a:ext cx="2292600" cy="20841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3" name="Google Shape;423;p152"/>
          <p:cNvSpPr/>
          <p:nvPr/>
        </p:nvSpPr>
        <p:spPr>
          <a:xfrm>
            <a:off x="6989900" y="3447800"/>
            <a:ext cx="5364900" cy="2516400"/>
          </a:xfrm>
          <a:prstGeom prst="triangle">
            <a:avLst>
              <a:gd fmla="val 50000" name="adj"/>
            </a:avLst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0">
  <p:cSld name="TITLE_AND_BODY_1">
    <p:bg>
      <p:bgPr>
        <a:solidFill>
          <a:schemeClr val="accent5"/>
        </a:solidFill>
      </p:bgPr>
    </p:bg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153"/>
          <p:cNvSpPr txBox="1"/>
          <p:nvPr>
            <p:ph type="title"/>
          </p:nvPr>
        </p:nvSpPr>
        <p:spPr>
          <a:xfrm>
            <a:off x="713225" y="530725"/>
            <a:ext cx="7710900" cy="5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b="1" sz="30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26" name="Google Shape;426;p153"/>
          <p:cNvSpPr/>
          <p:nvPr/>
        </p:nvSpPr>
        <p:spPr>
          <a:xfrm>
            <a:off x="-1681400" y="2482100"/>
            <a:ext cx="3405900" cy="3302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Google Shape;427;p153"/>
          <p:cNvSpPr/>
          <p:nvPr/>
        </p:nvSpPr>
        <p:spPr>
          <a:xfrm rot="10800000">
            <a:off x="6494725" y="-1182250"/>
            <a:ext cx="3405900" cy="33024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8" name="Google Shape;428;p153"/>
          <p:cNvSpPr/>
          <p:nvPr/>
        </p:nvSpPr>
        <p:spPr>
          <a:xfrm rot="10800000">
            <a:off x="5515225" y="-1807100"/>
            <a:ext cx="5364900" cy="2516400"/>
          </a:xfrm>
          <a:prstGeom prst="triangle">
            <a:avLst>
              <a:gd fmla="val 50000" name="adj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" name="Google Shape;429;p153"/>
          <p:cNvSpPr txBox="1"/>
          <p:nvPr>
            <p:ph idx="1" type="body"/>
          </p:nvPr>
        </p:nvSpPr>
        <p:spPr>
          <a:xfrm>
            <a:off x="713225" y="1424150"/>
            <a:ext cx="7710900" cy="32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50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">
  <p:cSld name="CUSTOM_35"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154"/>
          <p:cNvSpPr/>
          <p:nvPr/>
        </p:nvSpPr>
        <p:spPr>
          <a:xfrm flipH="1">
            <a:off x="7024500" y="2600625"/>
            <a:ext cx="3405900" cy="3302400"/>
          </a:xfrm>
          <a:prstGeom prst="rtTriangle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2" name="Google Shape;432;p154"/>
          <p:cNvSpPr/>
          <p:nvPr/>
        </p:nvSpPr>
        <p:spPr>
          <a:xfrm flipH="1">
            <a:off x="7128800" y="2600625"/>
            <a:ext cx="3405900" cy="33024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3" name="Google Shape;433;p154"/>
          <p:cNvSpPr/>
          <p:nvPr/>
        </p:nvSpPr>
        <p:spPr>
          <a:xfrm flipH="1" rot="10800000">
            <a:off x="-762425" y="-915550"/>
            <a:ext cx="3405900" cy="33024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4" name="Google Shape;434;p154"/>
          <p:cNvSpPr/>
          <p:nvPr/>
        </p:nvSpPr>
        <p:spPr>
          <a:xfrm flipH="1" rot="10800000">
            <a:off x="-1681400" y="-1522625"/>
            <a:ext cx="5364900" cy="2516400"/>
          </a:xfrm>
          <a:prstGeom prst="triangle">
            <a:avLst>
              <a:gd fmla="val 50000" name="adj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 1">
  <p:cSld name="CUSTOM_35_1"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155"/>
          <p:cNvSpPr/>
          <p:nvPr/>
        </p:nvSpPr>
        <p:spPr>
          <a:xfrm flipH="1" rot="10800000">
            <a:off x="0" y="-36200"/>
            <a:ext cx="2292600" cy="20841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7" name="Google Shape;437;p155"/>
          <p:cNvSpPr/>
          <p:nvPr/>
        </p:nvSpPr>
        <p:spPr>
          <a:xfrm>
            <a:off x="6053100" y="3064825"/>
            <a:ext cx="5364900" cy="2516400"/>
          </a:xfrm>
          <a:prstGeom prst="triangle">
            <a:avLst>
              <a:gd fmla="val 50000" name="adj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 2">
  <p:cSld name="CUSTOM_35_1_1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9" name="Google Shape;439;p156"/>
          <p:cNvCxnSpPr/>
          <p:nvPr/>
        </p:nvCxnSpPr>
        <p:spPr>
          <a:xfrm>
            <a:off x="6350113" y="-1501125"/>
            <a:ext cx="3757500" cy="41838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40" name="Google Shape;440;p156"/>
          <p:cNvSpPr/>
          <p:nvPr/>
        </p:nvSpPr>
        <p:spPr>
          <a:xfrm>
            <a:off x="-64200" y="3825775"/>
            <a:ext cx="1296000" cy="1382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1" name="Google Shape;441;p156"/>
          <p:cNvSpPr/>
          <p:nvPr/>
        </p:nvSpPr>
        <p:spPr>
          <a:xfrm>
            <a:off x="5258900" y="-237925"/>
            <a:ext cx="11403900" cy="5844300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2" name="Google Shape;442;p156"/>
          <p:cNvSpPr/>
          <p:nvPr/>
        </p:nvSpPr>
        <p:spPr>
          <a:xfrm rot="10800000">
            <a:off x="-5389050" y="-2161975"/>
            <a:ext cx="11403900" cy="5844300"/>
          </a:xfrm>
          <a:prstGeom prst="triangle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3" name="Google Shape;443;p156"/>
          <p:cNvSpPr/>
          <p:nvPr/>
        </p:nvSpPr>
        <p:spPr>
          <a:xfrm>
            <a:off x="5211275" y="3863525"/>
            <a:ext cx="2907300" cy="1490100"/>
          </a:xfrm>
          <a:prstGeom prst="triangle">
            <a:avLst>
              <a:gd fmla="val 50000" name="adj"/>
            </a:avLst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4" name="Google Shape;444;p156"/>
          <p:cNvSpPr/>
          <p:nvPr/>
        </p:nvSpPr>
        <p:spPr>
          <a:xfrm rot="10800000">
            <a:off x="1107975" y="-556075"/>
            <a:ext cx="2907300" cy="1490100"/>
          </a:xfrm>
          <a:prstGeom prst="triangle">
            <a:avLst>
              <a:gd fmla="val 50000" name="adj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5"/>
        </a:solid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8"/>
          <p:cNvSpPr txBox="1"/>
          <p:nvPr>
            <p:ph type="title"/>
          </p:nvPr>
        </p:nvSpPr>
        <p:spPr>
          <a:xfrm>
            <a:off x="4784875" y="2098184"/>
            <a:ext cx="3423600" cy="86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400">
                <a:solidFill>
                  <a:schemeClr val="dk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0" name="Google Shape;60;p98"/>
          <p:cNvSpPr txBox="1"/>
          <p:nvPr>
            <p:ph idx="2" type="title"/>
          </p:nvPr>
        </p:nvSpPr>
        <p:spPr>
          <a:xfrm>
            <a:off x="5151175" y="1032009"/>
            <a:ext cx="3057300" cy="86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b="1" sz="8000">
                <a:solidFill>
                  <a:schemeClr val="dk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b="1" sz="8000">
                <a:solidFill>
                  <a:schemeClr val="dk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b="1" sz="8000">
                <a:solidFill>
                  <a:schemeClr val="dk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b="1" sz="8000">
                <a:solidFill>
                  <a:schemeClr val="dk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b="1" sz="8000">
                <a:solidFill>
                  <a:schemeClr val="dk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b="1" sz="8000">
                <a:solidFill>
                  <a:schemeClr val="dk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b="1" sz="8000">
                <a:solidFill>
                  <a:schemeClr val="dk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b="1" sz="8000">
                <a:solidFill>
                  <a:schemeClr val="dk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b="1" sz="8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1" name="Google Shape;61;p98"/>
          <p:cNvSpPr txBox="1"/>
          <p:nvPr>
            <p:ph idx="1" type="subTitle"/>
          </p:nvPr>
        </p:nvSpPr>
        <p:spPr>
          <a:xfrm>
            <a:off x="6127050" y="3320300"/>
            <a:ext cx="2081400" cy="5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  <p:cxnSp>
        <p:nvCxnSpPr>
          <p:cNvPr id="62" name="Google Shape;62;p98"/>
          <p:cNvCxnSpPr/>
          <p:nvPr/>
        </p:nvCxnSpPr>
        <p:spPr>
          <a:xfrm flipH="1">
            <a:off x="2814150" y="-1263000"/>
            <a:ext cx="3757500" cy="41838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3" name="Google Shape;63;p98"/>
          <p:cNvSpPr/>
          <p:nvPr/>
        </p:nvSpPr>
        <p:spPr>
          <a:xfrm flipH="1">
            <a:off x="7919875" y="3825775"/>
            <a:ext cx="1296000" cy="1382400"/>
          </a:xfrm>
          <a:prstGeom prst="rtTriangle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25">
    <p:bg>
      <p:bgPr>
        <a:solidFill>
          <a:schemeClr val="accent5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99"/>
          <p:cNvSpPr/>
          <p:nvPr/>
        </p:nvSpPr>
        <p:spPr>
          <a:xfrm>
            <a:off x="4796125" y="-217575"/>
            <a:ext cx="4347900" cy="5619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99"/>
          <p:cNvSpPr txBox="1"/>
          <p:nvPr>
            <p:ph type="title"/>
          </p:nvPr>
        </p:nvSpPr>
        <p:spPr>
          <a:xfrm>
            <a:off x="713225" y="1440200"/>
            <a:ext cx="3858900" cy="5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0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7" name="Google Shape;67;p99"/>
          <p:cNvSpPr txBox="1"/>
          <p:nvPr>
            <p:ph idx="1" type="subTitle"/>
          </p:nvPr>
        </p:nvSpPr>
        <p:spPr>
          <a:xfrm>
            <a:off x="713225" y="2263300"/>
            <a:ext cx="3400800" cy="13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  <p:sp>
        <p:nvSpPr>
          <p:cNvPr id="68" name="Google Shape;68;p99"/>
          <p:cNvSpPr/>
          <p:nvPr/>
        </p:nvSpPr>
        <p:spPr>
          <a:xfrm>
            <a:off x="842850" y="539500"/>
            <a:ext cx="800100" cy="8574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7">
  <p:cSld name="CUSTOM_25_1">
    <p:bg>
      <p:bgPr>
        <a:solidFill>
          <a:schemeClr val="accent5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00"/>
          <p:cNvSpPr/>
          <p:nvPr/>
        </p:nvSpPr>
        <p:spPr>
          <a:xfrm>
            <a:off x="0" y="0"/>
            <a:ext cx="43479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100"/>
          <p:cNvSpPr txBox="1"/>
          <p:nvPr>
            <p:ph type="title"/>
          </p:nvPr>
        </p:nvSpPr>
        <p:spPr>
          <a:xfrm>
            <a:off x="5024185" y="1440200"/>
            <a:ext cx="3400800" cy="5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0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2" name="Google Shape;72;p100"/>
          <p:cNvSpPr txBox="1"/>
          <p:nvPr>
            <p:ph idx="1" type="subTitle"/>
          </p:nvPr>
        </p:nvSpPr>
        <p:spPr>
          <a:xfrm>
            <a:off x="5024185" y="2263300"/>
            <a:ext cx="3400800" cy="13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21">
    <p:bg>
      <p:bgPr>
        <a:solidFill>
          <a:schemeClr val="accent5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01"/>
          <p:cNvSpPr/>
          <p:nvPr/>
        </p:nvSpPr>
        <p:spPr>
          <a:xfrm>
            <a:off x="1348225" y="695250"/>
            <a:ext cx="6572100" cy="3753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101"/>
          <p:cNvSpPr/>
          <p:nvPr/>
        </p:nvSpPr>
        <p:spPr>
          <a:xfrm rot="10800000">
            <a:off x="3133650" y="-22775"/>
            <a:ext cx="2876700" cy="1295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101"/>
          <p:cNvSpPr txBox="1"/>
          <p:nvPr>
            <p:ph idx="1" type="body"/>
          </p:nvPr>
        </p:nvSpPr>
        <p:spPr>
          <a:xfrm>
            <a:off x="2517475" y="2351960"/>
            <a:ext cx="4109100" cy="148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2385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Montserrat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indent="-298450" lvl="1" marL="91440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indent="-298450" lvl="2" marL="1371600" algn="just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indent="-298450" lvl="3" marL="1828800" algn="just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indent="-298450" lvl="4" marL="2286000" algn="just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indent="-298450" lvl="5" marL="2743200" algn="just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indent="-298450" lvl="6" marL="3200400" algn="just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indent="-298450" lvl="7" marL="3657600" algn="just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indent="-298450" lvl="8" marL="4114800" algn="just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Montserrat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  <p:sp>
        <p:nvSpPr>
          <p:cNvPr id="77" name="Google Shape;77;p101"/>
          <p:cNvSpPr txBox="1"/>
          <p:nvPr>
            <p:ph type="title"/>
          </p:nvPr>
        </p:nvSpPr>
        <p:spPr>
          <a:xfrm>
            <a:off x="1687950" y="1521325"/>
            <a:ext cx="5768100" cy="5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b="1" sz="30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3" Type="http://schemas.openxmlformats.org/officeDocument/2006/relationships/slideLayout" Target="../slideLayouts/slideLayout53.xml"/><Relationship Id="rId52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11.xml"/><Relationship Id="rId55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10.xml"/><Relationship Id="rId54" Type="http://schemas.openxmlformats.org/officeDocument/2006/relationships/slideLayout" Target="../slideLayouts/slideLayout54.xml"/><Relationship Id="rId13" Type="http://schemas.openxmlformats.org/officeDocument/2006/relationships/slideLayout" Target="../slideLayouts/slideLayout13.xml"/><Relationship Id="rId57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12.xml"/><Relationship Id="rId56" Type="http://schemas.openxmlformats.org/officeDocument/2006/relationships/slideLayout" Target="../slideLayouts/slideLayout56.xml"/><Relationship Id="rId15" Type="http://schemas.openxmlformats.org/officeDocument/2006/relationships/slideLayout" Target="../slideLayouts/slideLayout15.xml"/><Relationship Id="rId59" Type="http://schemas.openxmlformats.org/officeDocument/2006/relationships/theme" Target="../theme/theme2.xml"/><Relationship Id="rId14" Type="http://schemas.openxmlformats.org/officeDocument/2006/relationships/slideLayout" Target="../slideLayouts/slideLayout14.xml"/><Relationship Id="rId58" Type="http://schemas.openxmlformats.org/officeDocument/2006/relationships/slideLayout" Target="../slideLayouts/slideLayout5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9.xml"/><Relationship Id="rId2" Type="http://schemas.openxmlformats.org/officeDocument/2006/relationships/theme" Target="../theme/theme1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0.xml"/><Relationship Id="rId2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noFill/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92"/>
          <p:cNvSpPr txBox="1"/>
          <p:nvPr>
            <p:ph type="title"/>
          </p:nvPr>
        </p:nvSpPr>
        <p:spPr>
          <a:xfrm>
            <a:off x="713225" y="539500"/>
            <a:ext cx="7717500" cy="11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700"/>
              <a:buFont typeface="Julius Sans One"/>
              <a:buNone/>
              <a:defRPr b="0" i="0" sz="2700" u="none" cap="none" strike="noStrike">
                <a:solidFill>
                  <a:schemeClr val="hlink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Julius Sans One"/>
              <a:buNone/>
              <a:defRPr b="0" i="0" sz="3000" u="none" cap="none" strike="noStrike">
                <a:solidFill>
                  <a:schemeClr val="hlink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Julius Sans One"/>
              <a:buNone/>
              <a:defRPr b="0" i="0" sz="3000" u="none" cap="none" strike="noStrike">
                <a:solidFill>
                  <a:schemeClr val="hlink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Julius Sans One"/>
              <a:buNone/>
              <a:defRPr b="0" i="0" sz="3000" u="none" cap="none" strike="noStrike">
                <a:solidFill>
                  <a:schemeClr val="hlink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Julius Sans One"/>
              <a:buNone/>
              <a:defRPr b="0" i="0" sz="3000" u="none" cap="none" strike="noStrike">
                <a:solidFill>
                  <a:schemeClr val="hlink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Julius Sans One"/>
              <a:buNone/>
              <a:defRPr b="0" i="0" sz="3000" u="none" cap="none" strike="noStrike">
                <a:solidFill>
                  <a:schemeClr val="hlink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Julius Sans One"/>
              <a:buNone/>
              <a:defRPr b="0" i="0" sz="3000" u="none" cap="none" strike="noStrike">
                <a:solidFill>
                  <a:schemeClr val="hlink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Julius Sans One"/>
              <a:buNone/>
              <a:defRPr b="0" i="0" sz="3000" u="none" cap="none" strike="noStrike">
                <a:solidFill>
                  <a:schemeClr val="hlink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Julius Sans One"/>
              <a:buNone/>
              <a:defRPr b="0" i="0" sz="3000" u="none" cap="none" strike="noStrike">
                <a:solidFill>
                  <a:schemeClr val="hlink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9pPr>
          </a:lstStyle>
          <a:p/>
        </p:txBody>
      </p:sp>
      <p:sp>
        <p:nvSpPr>
          <p:cNvPr id="7" name="Google Shape;7;p92"/>
          <p:cNvSpPr txBox="1"/>
          <p:nvPr>
            <p:ph idx="1" type="body"/>
          </p:nvPr>
        </p:nvSpPr>
        <p:spPr>
          <a:xfrm>
            <a:off x="713225" y="1152475"/>
            <a:ext cx="7717500" cy="34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Questrial"/>
              <a:buChar char="●"/>
              <a:defRPr b="0" i="0" sz="1400" u="none" cap="none" strike="noStrike"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Questrial"/>
              <a:buChar char="○"/>
              <a:defRPr b="0" i="0" sz="1400" u="none" cap="none" strike="noStrike"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Questrial"/>
              <a:buChar char="■"/>
              <a:defRPr b="0" i="0" sz="1400" u="none" cap="none" strike="noStrike"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Questrial"/>
              <a:buChar char="●"/>
              <a:defRPr b="0" i="0" sz="1400" u="none" cap="none" strike="noStrike"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Questrial"/>
              <a:buChar char="○"/>
              <a:defRPr b="0" i="0" sz="1400" u="none" cap="none" strike="noStrike"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Questrial"/>
              <a:buChar char="■"/>
              <a:defRPr b="0" i="0" sz="1400" u="none" cap="none" strike="noStrike"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Questrial"/>
              <a:buChar char="●"/>
              <a:defRPr b="0" i="0" sz="1400" u="none" cap="none" strike="noStrike"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Questrial"/>
              <a:buChar char="○"/>
              <a:defRPr b="0" i="0" sz="1400" u="none" cap="none" strike="noStrike"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hlink"/>
              </a:buClr>
              <a:buSzPts val="1400"/>
              <a:buFont typeface="Questrial"/>
              <a:buChar char="■"/>
              <a:defRPr b="0" i="0" sz="1400" u="none" cap="none" strike="noStrike"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449">
          <p15:clr>
            <a:srgbClr val="EA4335"/>
          </p15:clr>
        </p15:guide>
        <p15:guide id="2" pos="5311">
          <p15:clr>
            <a:srgbClr val="EA4335"/>
          </p15:clr>
        </p15:guide>
        <p15:guide id="3" orient="horz" pos="340">
          <p15:clr>
            <a:srgbClr val="EA4335"/>
          </p15:clr>
        </p15:guide>
        <p15:guide id="4" orient="horz" pos="2903">
          <p15:clr>
            <a:srgbClr val="EA4335"/>
          </p15:clr>
        </p15:guide>
        <p15:guide id="5" pos="2880">
          <p15:clr>
            <a:srgbClr val="EA4335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E2A47"/>
        </a:solidFill>
      </p:bgPr>
    </p:bg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146"/>
          <p:cNvSpPr txBox="1"/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b="0" i="0" sz="2400" u="none" cap="none" strike="noStrik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b="0" i="0" sz="2400" u="none" cap="none" strike="noStrik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b="0" i="0" sz="2400" u="none" cap="none" strike="noStrik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b="0" i="0" sz="2400" u="none" cap="none" strike="noStrik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b="0" i="0" sz="2400" u="none" cap="none" strike="noStrik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b="0" i="0" sz="2400" u="none" cap="none" strike="noStrik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b="0" i="0" sz="2400" u="none" cap="none" strike="noStrik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b="0" i="0" sz="2400" u="none" cap="none" strike="noStrik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b="0" i="0" sz="2400" u="none" cap="none" strike="noStrik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/>
        </p:txBody>
      </p:sp>
      <p:sp>
        <p:nvSpPr>
          <p:cNvPr id="447" name="Google Shape;447;p146"/>
          <p:cNvSpPr txBox="1"/>
          <p:nvPr>
            <p:ph idx="1" type="body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b="0" i="0" sz="1100" u="none" cap="none" strike="noStrik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984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b="0" i="0" sz="1100" u="none" cap="none" strike="noStrik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9845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b="0" i="0" sz="1100" u="none" cap="none" strike="noStrik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9845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b="0" i="0" sz="1100" u="none" cap="none" strike="noStrik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9845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b="0" i="0" sz="1100" u="none" cap="none" strike="noStrik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9845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b="0" i="0" sz="1100" u="none" cap="none" strike="noStrik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9845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b="0" i="0" sz="1100" u="none" cap="none" strike="noStrik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9845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b="0" i="0" sz="1100" u="none" cap="none" strike="noStrik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9845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b="0" i="0" sz="1100" u="none" cap="none" strike="noStrik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E2A47"/>
        </a:solidFill>
      </p:bgPr>
    </p:bg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148"/>
          <p:cNvSpPr txBox="1"/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b="0" i="0" sz="2400" u="none" cap="none" strike="noStrik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b="0" i="0" sz="2400" u="none" cap="none" strike="noStrik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b="0" i="0" sz="2400" u="none" cap="none" strike="noStrik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b="0" i="0" sz="2400" u="none" cap="none" strike="noStrik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b="0" i="0" sz="2400" u="none" cap="none" strike="noStrik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b="0" i="0" sz="2400" u="none" cap="none" strike="noStrik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b="0" i="0" sz="2400" u="none" cap="none" strike="noStrik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b="0" i="0" sz="2400" u="none" cap="none" strike="noStrik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b="0" i="0" sz="2400" u="none" cap="none" strike="noStrik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/>
        </p:txBody>
      </p:sp>
      <p:sp>
        <p:nvSpPr>
          <p:cNvPr id="451" name="Google Shape;451;p148"/>
          <p:cNvSpPr txBox="1"/>
          <p:nvPr>
            <p:ph idx="1" type="body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b="0" i="0" sz="1100" u="none" cap="none" strike="noStrik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984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b="0" i="0" sz="1100" u="none" cap="none" strike="noStrik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9845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b="0" i="0" sz="1100" u="none" cap="none" strike="noStrik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9845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b="0" i="0" sz="1100" u="none" cap="none" strike="noStrik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9845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b="0" i="0" sz="1100" u="none" cap="none" strike="noStrik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9845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b="0" i="0" sz="1100" u="none" cap="none" strike="noStrik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9845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b="0" i="0" sz="1100" u="none" cap="none" strike="noStrik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9845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b="0" i="0" sz="1100" u="none" cap="none" strike="noStrik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9845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b="0" i="0" sz="1100" u="none" cap="none" strike="noStrik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0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drive.google.com/drive/u/0/folders/1jKiNJJ42dq4DXmffiRUILL20NP3-icM_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5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5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5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5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5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5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5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5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.jp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0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5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5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5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9.xml"/><Relationship Id="rId2" Type="http://schemas.openxmlformats.org/officeDocument/2006/relationships/notesSlide" Target="../notesSlides/notesSlide54.xml"/><Relationship Id="rId3" Type="http://schemas.openxmlformats.org/officeDocument/2006/relationships/hyperlink" Target="http://bit.ly/2PfT4lq" TargetMode="External"/><Relationship Id="rId4" Type="http://schemas.openxmlformats.org/officeDocument/2006/relationships/image" Target="../media/image5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0.xml"/><Relationship Id="rId2" Type="http://schemas.openxmlformats.org/officeDocument/2006/relationships/notesSlide" Target="../notesSlides/notesSlide5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1"/>
          <p:cNvSpPr txBox="1"/>
          <p:nvPr>
            <p:ph type="ctrTitle"/>
          </p:nvPr>
        </p:nvSpPr>
        <p:spPr>
          <a:xfrm>
            <a:off x="3881950" y="2351075"/>
            <a:ext cx="4322700" cy="15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700"/>
              <a:buNone/>
            </a:pPr>
            <a:r>
              <a:rPr lang="en" sz="2300"/>
              <a:t>Pemanfaatan Data Klaim Asuransi Perjalanan untuk Prediksi dan Pengambilan Keputusan</a:t>
            </a:r>
            <a:endParaRPr sz="2300"/>
          </a:p>
        </p:txBody>
      </p:sp>
      <p:sp>
        <p:nvSpPr>
          <p:cNvPr id="458" name="Google Shape;458;p1"/>
          <p:cNvSpPr txBox="1"/>
          <p:nvPr>
            <p:ph idx="1" type="subTitle"/>
          </p:nvPr>
        </p:nvSpPr>
        <p:spPr>
          <a:xfrm>
            <a:off x="4375450" y="3925775"/>
            <a:ext cx="3829200" cy="2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JCDS0508 - SHAFY HAFIDZ</a:t>
            </a:r>
            <a:endParaRPr/>
          </a:p>
        </p:txBody>
      </p:sp>
      <p:cxnSp>
        <p:nvCxnSpPr>
          <p:cNvPr id="459" name="Google Shape;459;p1"/>
          <p:cNvCxnSpPr/>
          <p:nvPr/>
        </p:nvCxnSpPr>
        <p:spPr>
          <a:xfrm>
            <a:off x="4918450" y="3863350"/>
            <a:ext cx="3207000" cy="9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6"/>
        </a:solidFill>
      </p:bgPr>
    </p:bg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14"/>
          <p:cNvSpPr txBox="1"/>
          <p:nvPr>
            <p:ph type="ctrTitle"/>
          </p:nvPr>
        </p:nvSpPr>
        <p:spPr>
          <a:xfrm>
            <a:off x="1690800" y="2470300"/>
            <a:ext cx="5762400" cy="69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en">
                <a:solidFill>
                  <a:schemeClr val="accent5"/>
                </a:solidFill>
              </a:rPr>
              <a:t>Masalah</a:t>
            </a:r>
            <a:r>
              <a:rPr lang="en" sz="1500">
                <a:solidFill>
                  <a:schemeClr val="accent5"/>
                </a:solidFill>
              </a:rPr>
              <a:t>.describe( 3 )</a:t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554" name="Google Shape;554;p14"/>
          <p:cNvSpPr txBox="1"/>
          <p:nvPr>
            <p:ph idx="1" type="subTitle"/>
          </p:nvPr>
        </p:nvSpPr>
        <p:spPr>
          <a:xfrm>
            <a:off x="2218725" y="3334300"/>
            <a:ext cx="4706400" cy="79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accent5"/>
                </a:solidFill>
              </a:rPr>
              <a:t>Dengan memanfaatkan data historis,, perusahaan dapat mengidentifikasi risiko yang menentukan klaim. Hal ini membantu perusahaan mengelola klaim dengan baik. </a:t>
            </a:r>
            <a:endParaRPr sz="1050">
              <a:solidFill>
                <a:schemeClr val="accent5"/>
              </a:solidFill>
            </a:endParaRPr>
          </a:p>
          <a:p>
            <a:pPr indent="0" lvl="0" marL="0" rtl="0" algn="ctr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chemeClr val="accent5"/>
              </a:solidFill>
            </a:endParaRPr>
          </a:p>
          <a:p>
            <a:pPr indent="0" lvl="0" marL="0" rtl="0" algn="ctr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accent5"/>
                </a:solidFill>
              </a:rPr>
              <a:t>Sehingga kita harus mengenal terlebih dahulu </a:t>
            </a:r>
            <a:r>
              <a:rPr b="1" lang="en" sz="1050">
                <a:solidFill>
                  <a:schemeClr val="accent5"/>
                </a:solidFill>
              </a:rPr>
              <a:t>PROSES pengajuan Klaim</a:t>
            </a:r>
            <a:r>
              <a:rPr lang="en" sz="1050">
                <a:solidFill>
                  <a:schemeClr val="accent5"/>
                </a:solidFill>
              </a:rPr>
              <a:t> untuk menentukan bentuk </a:t>
            </a:r>
            <a:r>
              <a:rPr b="1" lang="en" sz="1050">
                <a:solidFill>
                  <a:schemeClr val="accent5"/>
                </a:solidFill>
              </a:rPr>
              <a:t>model yang optimal</a:t>
            </a:r>
            <a:endParaRPr b="1" sz="1050">
              <a:solidFill>
                <a:schemeClr val="accent5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solidFill>
                <a:schemeClr val="accent5"/>
              </a:solidFill>
            </a:endParaRPr>
          </a:p>
        </p:txBody>
      </p:sp>
      <p:cxnSp>
        <p:nvCxnSpPr>
          <p:cNvPr id="555" name="Google Shape;555;p14"/>
          <p:cNvCxnSpPr/>
          <p:nvPr/>
        </p:nvCxnSpPr>
        <p:spPr>
          <a:xfrm>
            <a:off x="4248450" y="3246928"/>
            <a:ext cx="6471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11"/>
          <p:cNvSpPr txBox="1"/>
          <p:nvPr>
            <p:ph type="title"/>
          </p:nvPr>
        </p:nvSpPr>
        <p:spPr>
          <a:xfrm>
            <a:off x="892050" y="530725"/>
            <a:ext cx="7359900" cy="5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2700"/>
              <a:buNone/>
            </a:pPr>
            <a:r>
              <a:rPr lang="en"/>
              <a:t>Masalah</a:t>
            </a:r>
            <a:r>
              <a:rPr lang="en" sz="1500"/>
              <a:t>.describe( 4 )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</a:pPr>
            <a:r>
              <a:t/>
            </a:r>
            <a:endParaRPr/>
          </a:p>
        </p:txBody>
      </p:sp>
      <p:cxnSp>
        <p:nvCxnSpPr>
          <p:cNvPr id="561" name="Google Shape;561;p11"/>
          <p:cNvCxnSpPr/>
          <p:nvPr/>
        </p:nvCxnSpPr>
        <p:spPr>
          <a:xfrm>
            <a:off x="4248450" y="1275060"/>
            <a:ext cx="6471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562" name="Google Shape;562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8525" y="1364125"/>
            <a:ext cx="6081049" cy="3779375"/>
          </a:xfrm>
          <a:prstGeom prst="rect">
            <a:avLst/>
          </a:prstGeom>
          <a:noFill/>
          <a:ln>
            <a:noFill/>
          </a:ln>
        </p:spPr>
      </p:pic>
      <p:sp>
        <p:nvSpPr>
          <p:cNvPr id="563" name="Google Shape;563;p11"/>
          <p:cNvSpPr txBox="1"/>
          <p:nvPr/>
        </p:nvSpPr>
        <p:spPr>
          <a:xfrm>
            <a:off x="6565775" y="432475"/>
            <a:ext cx="2394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hlink"/>
                </a:solidFill>
                <a:latin typeface="Didact Gothic"/>
                <a:ea typeface="Didact Gothic"/>
                <a:cs typeface="Didact Gothic"/>
                <a:sym typeface="Didact Gothic"/>
              </a:rPr>
              <a:t>Alur Proses Pengajuan Klaim</a:t>
            </a:r>
            <a:endParaRPr b="1">
              <a:solidFill>
                <a:schemeClr val="hlink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564" name="Google Shape;564;p11"/>
          <p:cNvSpPr txBox="1"/>
          <p:nvPr/>
        </p:nvSpPr>
        <p:spPr>
          <a:xfrm>
            <a:off x="6452550" y="829675"/>
            <a:ext cx="2394300" cy="401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5275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Didact Gothic"/>
              <a:buAutoNum type="arabicPeriod"/>
            </a:pPr>
            <a:r>
              <a:rPr lang="en" sz="105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Proses A merupakan </a:t>
            </a:r>
            <a:r>
              <a:rPr b="1" lang="en" sz="105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proses pengajuan</a:t>
            </a:r>
            <a:r>
              <a:rPr lang="en" sz="105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 oleh pemegang polis</a:t>
            </a:r>
            <a:endParaRPr sz="105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295275" lvl="0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Didact Gothic"/>
              <a:buChar char="-"/>
            </a:pPr>
            <a:r>
              <a:rPr lang="en" sz="105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Online</a:t>
            </a:r>
            <a:endParaRPr sz="105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295275" lvl="0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Didact Gothic"/>
              <a:buChar char="-"/>
            </a:pPr>
            <a:r>
              <a:rPr lang="en" sz="105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Offline</a:t>
            </a:r>
            <a:endParaRPr sz="105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295275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Didact Gothic"/>
              <a:buAutoNum type="arabicPeriod"/>
            </a:pPr>
            <a:r>
              <a:rPr lang="en" sz="105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Proses B merupakan </a:t>
            </a:r>
            <a:r>
              <a:rPr b="1" lang="en" sz="105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proses pengisian</a:t>
            </a:r>
            <a:r>
              <a:rPr lang="en" sz="105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 kebutuhan dalam memenuhi </a:t>
            </a:r>
            <a:r>
              <a:rPr b="1" lang="en" sz="105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persyaratan</a:t>
            </a:r>
            <a:r>
              <a:rPr b="1" lang="en" sz="105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 pengajuan asuransi</a:t>
            </a:r>
            <a:endParaRPr sz="105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295275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Didact Gothic"/>
              <a:buAutoNum type="arabicPeriod"/>
            </a:pPr>
            <a:r>
              <a:rPr lang="en" sz="105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Proses C merupakan </a:t>
            </a:r>
            <a:r>
              <a:rPr b="1" lang="en" sz="105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proses seleksi</a:t>
            </a:r>
            <a:r>
              <a:rPr lang="en" sz="105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 oleh perusahaan asuransi</a:t>
            </a:r>
            <a:endParaRPr sz="105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29527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Didact Gothic"/>
              <a:buAutoNum type="arabicPeriod"/>
            </a:pPr>
            <a:r>
              <a:rPr lang="en" sz="105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Proses D </a:t>
            </a:r>
            <a:r>
              <a:rPr lang="en" sz="105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merupakan</a:t>
            </a:r>
            <a:r>
              <a:rPr b="1" lang="en" sz="105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 proses akhir</a:t>
            </a:r>
            <a:endParaRPr b="1" sz="105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hlink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16"/>
          <p:cNvSpPr txBox="1"/>
          <p:nvPr>
            <p:ph type="title"/>
          </p:nvPr>
        </p:nvSpPr>
        <p:spPr>
          <a:xfrm>
            <a:off x="5071025" y="2704650"/>
            <a:ext cx="3482700" cy="5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2700"/>
              <a:buNone/>
            </a:pPr>
            <a:r>
              <a:rPr lang="en"/>
              <a:t>Masalah</a:t>
            </a:r>
            <a:r>
              <a:rPr lang="en" sz="1500"/>
              <a:t>.describe( all )</a:t>
            </a:r>
            <a:endParaRPr/>
          </a:p>
        </p:txBody>
      </p:sp>
      <p:cxnSp>
        <p:nvCxnSpPr>
          <p:cNvPr id="570" name="Google Shape;570;p16"/>
          <p:cNvCxnSpPr/>
          <p:nvPr/>
        </p:nvCxnSpPr>
        <p:spPr>
          <a:xfrm>
            <a:off x="2064450" y="1122315"/>
            <a:ext cx="6471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71" name="Google Shape;571;p16"/>
          <p:cNvSpPr txBox="1"/>
          <p:nvPr>
            <p:ph idx="1" type="subTitle"/>
          </p:nvPr>
        </p:nvSpPr>
        <p:spPr>
          <a:xfrm>
            <a:off x="837600" y="1211500"/>
            <a:ext cx="33861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Sehingga dari penjelasan diatas, model akan diterapkan pada </a:t>
            </a:r>
            <a:r>
              <a:rPr b="1" lang="en" sz="1050"/>
              <a:t>Proses C</a:t>
            </a:r>
            <a:r>
              <a:rPr lang="en" sz="1050"/>
              <a:t>, dimana pada proses tersebut akan dilakukan</a:t>
            </a:r>
            <a:endParaRPr sz="1050"/>
          </a:p>
          <a:p>
            <a:pPr indent="0" lvl="0" marL="0" rtl="0" algn="just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/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1. Penentuan </a:t>
            </a:r>
            <a:r>
              <a:rPr b="1" lang="en" sz="1050"/>
              <a:t>Claim/Not Claim</a:t>
            </a:r>
            <a:endParaRPr b="1" sz="1050"/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2. Penentuan apakah Pemegang Polis Dinyatakan lolos atau tidak dari status</a:t>
            </a:r>
            <a:r>
              <a:rPr b="1" lang="en" sz="1050"/>
              <a:t> FP/FN</a:t>
            </a:r>
            <a:endParaRPr b="1" sz="105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72" name="Google Shape;572;p16"/>
          <p:cNvSpPr txBox="1"/>
          <p:nvPr>
            <p:ph idx="2" type="subTitle"/>
          </p:nvPr>
        </p:nvSpPr>
        <p:spPr>
          <a:xfrm>
            <a:off x="5071025" y="3528550"/>
            <a:ext cx="33861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Menentukan metric scorer, karena ingin menekan biaya pengeluaran/biaya kerugian FP dan FN, </a:t>
            </a:r>
            <a:endParaRPr sz="1050"/>
          </a:p>
          <a:p>
            <a:pPr indent="0" lvl="0" marL="0" rtl="0" algn="just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/>
          </a:p>
          <a:p>
            <a:pPr indent="0" lvl="0" marL="0" rtl="0" algn="just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namun karena jumlah pengeluaran FN jauh lebih besar maka pembobotan pengurangan FN menjadi 2x pembobotan sedangkan FP  1x</a:t>
            </a:r>
            <a:endParaRPr sz="105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cxnSp>
        <p:nvCxnSpPr>
          <p:cNvPr id="573" name="Google Shape;573;p16"/>
          <p:cNvCxnSpPr/>
          <p:nvPr/>
        </p:nvCxnSpPr>
        <p:spPr>
          <a:xfrm>
            <a:off x="6431223" y="3436665"/>
            <a:ext cx="6471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74" name="Google Shape;574;p16"/>
          <p:cNvSpPr txBox="1"/>
          <p:nvPr>
            <p:ph idx="3" type="title"/>
          </p:nvPr>
        </p:nvSpPr>
        <p:spPr>
          <a:xfrm>
            <a:off x="837600" y="378325"/>
            <a:ext cx="3606300" cy="5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2700"/>
              <a:buNone/>
            </a:pPr>
            <a:r>
              <a:rPr lang="en"/>
              <a:t>Masalah</a:t>
            </a:r>
            <a:r>
              <a:rPr lang="en" sz="1500"/>
              <a:t>.describe( 5 )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23"/>
          <p:cNvSpPr txBox="1"/>
          <p:nvPr>
            <p:ph type="title"/>
          </p:nvPr>
        </p:nvSpPr>
        <p:spPr>
          <a:xfrm>
            <a:off x="713225" y="1779550"/>
            <a:ext cx="4659300" cy="18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</a:pPr>
            <a:r>
              <a:rPr lang="en"/>
              <a:t>F2 Scorer</a:t>
            </a:r>
            <a:endParaRPr/>
          </a:p>
        </p:txBody>
      </p:sp>
      <p:cxnSp>
        <p:nvCxnSpPr>
          <p:cNvPr id="580" name="Google Shape;580;p23"/>
          <p:cNvCxnSpPr/>
          <p:nvPr/>
        </p:nvCxnSpPr>
        <p:spPr>
          <a:xfrm>
            <a:off x="789425" y="3760194"/>
            <a:ext cx="8838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19"/>
          <p:cNvSpPr txBox="1"/>
          <p:nvPr>
            <p:ph type="title"/>
          </p:nvPr>
        </p:nvSpPr>
        <p:spPr>
          <a:xfrm flipH="1">
            <a:off x="1821475" y="2527625"/>
            <a:ext cx="5501100" cy="46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"/>
              <a:t>ANALYSIS</a:t>
            </a:r>
            <a:endParaRPr/>
          </a:p>
        </p:txBody>
      </p:sp>
      <p:sp>
        <p:nvSpPr>
          <p:cNvPr id="586" name="Google Shape;586;p19"/>
          <p:cNvSpPr txBox="1"/>
          <p:nvPr>
            <p:ph idx="2" type="title"/>
          </p:nvPr>
        </p:nvSpPr>
        <p:spPr>
          <a:xfrm flipH="1">
            <a:off x="3043350" y="1533511"/>
            <a:ext cx="3057300" cy="8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587" name="Google Shape;587;p19"/>
          <p:cNvSpPr txBox="1"/>
          <p:nvPr>
            <p:ph idx="1" type="subTitle"/>
          </p:nvPr>
        </p:nvSpPr>
        <p:spPr>
          <a:xfrm flipH="1">
            <a:off x="3198150" y="3293187"/>
            <a:ext cx="27477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Penjabaran Data, Sebelum Pemodelan</a:t>
            </a:r>
            <a:endParaRPr/>
          </a:p>
        </p:txBody>
      </p:sp>
      <p:cxnSp>
        <p:nvCxnSpPr>
          <p:cNvPr id="588" name="Google Shape;588;p19"/>
          <p:cNvCxnSpPr/>
          <p:nvPr/>
        </p:nvCxnSpPr>
        <p:spPr>
          <a:xfrm>
            <a:off x="4248450" y="3203346"/>
            <a:ext cx="6471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10"/>
          <p:cNvSpPr txBox="1"/>
          <p:nvPr>
            <p:ph idx="1" type="body"/>
          </p:nvPr>
        </p:nvSpPr>
        <p:spPr>
          <a:xfrm>
            <a:off x="636975" y="3025725"/>
            <a:ext cx="5213700" cy="14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idact Gothic"/>
              <a:buChar char="●"/>
            </a:pPr>
            <a:r>
              <a:rPr lang="en" sz="1050">
                <a:solidFill>
                  <a:schemeClr val="accent5"/>
                </a:solidFill>
              </a:rPr>
              <a:t>Jumlah perbandingan Claim No      : 98.29 %</a:t>
            </a:r>
            <a:endParaRPr sz="1050">
              <a:solidFill>
                <a:schemeClr val="accent5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idact Gothic"/>
              <a:buChar char="●"/>
            </a:pPr>
            <a:r>
              <a:rPr lang="en" sz="1050">
                <a:solidFill>
                  <a:schemeClr val="accent5"/>
                </a:solidFill>
              </a:rPr>
              <a:t>Jumlah Claim Yes berjumlah             : 1.71 %</a:t>
            </a:r>
            <a:endParaRPr sz="1050">
              <a:solidFill>
                <a:schemeClr val="accent5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idact Gothic"/>
              <a:buChar char="●"/>
            </a:pPr>
            <a:r>
              <a:rPr lang="en" sz="1050">
                <a:solidFill>
                  <a:schemeClr val="accent5"/>
                </a:solidFill>
              </a:rPr>
              <a:t>Kesimpulan                                            : Jumlah Populasi Tidak Terdistribusi Merata (Imbalance)</a:t>
            </a:r>
            <a:endParaRPr sz="1050">
              <a:solidFill>
                <a:schemeClr val="accent5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idact Gothic"/>
              <a:buChar char="●"/>
            </a:pPr>
            <a:r>
              <a:rPr lang="en" sz="1050">
                <a:solidFill>
                  <a:schemeClr val="accent5"/>
                </a:solidFill>
              </a:rPr>
              <a:t>Decision                                     	    : Mengubah Yes/No sesuai dengan Default (No=0)/(Yes=1)</a:t>
            </a:r>
            <a:endParaRPr sz="1050">
              <a:solidFill>
                <a:schemeClr val="accent5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idact Gothic"/>
              <a:buChar char="●"/>
            </a:pPr>
            <a:r>
              <a:rPr lang="en" sz="1050">
                <a:solidFill>
                  <a:schemeClr val="accent5"/>
                </a:solidFill>
              </a:rPr>
              <a:t>Konsep Data                            	   : Label/Target</a:t>
            </a:r>
            <a:endParaRPr sz="1050">
              <a:solidFill>
                <a:schemeClr val="accent5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idact Gothic"/>
              <a:buChar char="●"/>
            </a:pPr>
            <a:r>
              <a:rPr lang="en" sz="1050">
                <a:solidFill>
                  <a:schemeClr val="accent5"/>
                </a:solidFill>
              </a:rPr>
              <a:t>Method                                     	   : Membutuhkan Metode Resample</a:t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594" name="Google Shape;594;p10"/>
          <p:cNvSpPr txBox="1"/>
          <p:nvPr>
            <p:ph type="title"/>
          </p:nvPr>
        </p:nvSpPr>
        <p:spPr>
          <a:xfrm>
            <a:off x="6300400" y="2260825"/>
            <a:ext cx="4109100" cy="5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</a:pPr>
            <a:r>
              <a:rPr lang="en">
                <a:solidFill>
                  <a:schemeClr val="dk1"/>
                </a:solidFill>
              </a:rPr>
              <a:t>Data Claim</a:t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595" name="Google Shape;595;p10"/>
          <p:cNvCxnSpPr/>
          <p:nvPr/>
        </p:nvCxnSpPr>
        <p:spPr>
          <a:xfrm>
            <a:off x="6439500" y="2887882"/>
            <a:ext cx="6471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596" name="Google Shape;596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2375" y="618975"/>
            <a:ext cx="5213699" cy="22688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31"/>
          <p:cNvSpPr txBox="1"/>
          <p:nvPr>
            <p:ph idx="5" type="subTitle"/>
          </p:nvPr>
        </p:nvSpPr>
        <p:spPr>
          <a:xfrm>
            <a:off x="4833775" y="2525250"/>
            <a:ext cx="3982500" cy="7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050">
                <a:solidFill>
                  <a:srgbClr val="CCCCCC"/>
                </a:solidFill>
              </a:rPr>
              <a:t>- Negara seperti China, Australia, dan Amerika Serikat menunjukkan angka rata-rata. Ini mencerminkan perjalanan yang lebih mahal /  lebih jarang dilakukan oleh pelanggan dibandingkan dengan destinasi Asia Tenggara lainnya.</a:t>
            </a:r>
            <a:endParaRPr sz="1050">
              <a:solidFill>
                <a:srgbClr val="CCCCCC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050">
              <a:solidFill>
                <a:srgbClr val="CCCCCC"/>
              </a:solidFill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050">
                <a:solidFill>
                  <a:srgbClr val="CCCCCC"/>
                </a:solidFill>
              </a:rPr>
              <a:t>- Filipina, Hong Kong, dan Jepang memiliki proporsi yang relatif kecil.  Ini bisa terjadi karena kendala seperti kurangnya promosi, biaya perjalanan tinggi, atau perubahan tren wisata</a:t>
            </a:r>
            <a:endParaRPr/>
          </a:p>
        </p:txBody>
      </p:sp>
      <p:cxnSp>
        <p:nvCxnSpPr>
          <p:cNvPr id="602" name="Google Shape;602;p31"/>
          <p:cNvCxnSpPr/>
          <p:nvPr/>
        </p:nvCxnSpPr>
        <p:spPr>
          <a:xfrm flipH="1">
            <a:off x="4571900" y="1287250"/>
            <a:ext cx="24600" cy="24807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03" name="Google Shape;603;p31"/>
          <p:cNvSpPr txBox="1"/>
          <p:nvPr>
            <p:ph idx="6" type="title"/>
          </p:nvPr>
        </p:nvSpPr>
        <p:spPr>
          <a:xfrm>
            <a:off x="1974300" y="530725"/>
            <a:ext cx="5195400" cy="5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</a:pPr>
            <a:r>
              <a:rPr lang="en">
                <a:solidFill>
                  <a:schemeClr val="lt1"/>
                </a:solidFill>
              </a:rPr>
              <a:t>Data Destination</a:t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604" name="Google Shape;604;p31"/>
          <p:cNvCxnSpPr/>
          <p:nvPr/>
        </p:nvCxnSpPr>
        <p:spPr>
          <a:xfrm>
            <a:off x="4248450" y="1275060"/>
            <a:ext cx="6471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605" name="Google Shape;60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800" y="1771000"/>
            <a:ext cx="4267101" cy="1867183"/>
          </a:xfrm>
          <a:prstGeom prst="rect">
            <a:avLst/>
          </a:prstGeom>
          <a:noFill/>
          <a:ln>
            <a:noFill/>
          </a:ln>
        </p:spPr>
      </p:pic>
      <p:sp>
        <p:nvSpPr>
          <p:cNvPr id="606" name="Google Shape;606;p31"/>
          <p:cNvSpPr txBox="1"/>
          <p:nvPr>
            <p:ph idx="5" type="subTitle"/>
          </p:nvPr>
        </p:nvSpPr>
        <p:spPr>
          <a:xfrm>
            <a:off x="4723500" y="1385950"/>
            <a:ext cx="4420500" cy="11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150">
                <a:solidFill>
                  <a:schemeClr val="accent5"/>
                </a:solidFill>
              </a:rPr>
              <a:t>Jumlah Destination Tertinggi              :  SINGAPORE 28.44 %</a:t>
            </a:r>
            <a:endParaRPr sz="1150">
              <a:solidFill>
                <a:schemeClr val="accent5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150">
                <a:solidFill>
                  <a:schemeClr val="accent5"/>
                </a:solidFill>
              </a:rPr>
              <a:t>Jumlah Destination Terkecil                :  JAPAN 4.89 %</a:t>
            </a:r>
            <a:endParaRPr sz="1150">
              <a:solidFill>
                <a:schemeClr val="accent5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150">
                <a:solidFill>
                  <a:schemeClr val="accent5"/>
                </a:solidFill>
              </a:rPr>
              <a:t>Kesimpulan                                              :</a:t>
            </a:r>
            <a:endParaRPr sz="1150">
              <a:solidFill>
                <a:schemeClr val="accent5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150">
                <a:solidFill>
                  <a:schemeClr val="accent5"/>
                </a:solidFill>
              </a:rPr>
              <a:t>SINGAPORE menempati posisi 1 , dan JAPAN menempati posisi terakhir</a:t>
            </a:r>
            <a:endParaRPr sz="1500">
              <a:solidFill>
                <a:schemeClr val="accent5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32277b6e36a_0_78"/>
          <p:cNvSpPr txBox="1"/>
          <p:nvPr>
            <p:ph type="title"/>
          </p:nvPr>
        </p:nvSpPr>
        <p:spPr>
          <a:xfrm>
            <a:off x="892050" y="530725"/>
            <a:ext cx="7359900" cy="5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</a:pPr>
            <a:r>
              <a:rPr lang="en"/>
              <a:t>DATA REGION</a:t>
            </a:r>
            <a:endParaRPr/>
          </a:p>
        </p:txBody>
      </p:sp>
      <p:sp>
        <p:nvSpPr>
          <p:cNvPr id="612" name="Google Shape;612;g32277b6e36a_0_78"/>
          <p:cNvSpPr txBox="1"/>
          <p:nvPr/>
        </p:nvSpPr>
        <p:spPr>
          <a:xfrm>
            <a:off x="4776325" y="1345500"/>
            <a:ext cx="4401000" cy="57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15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Jumlah Destination Tertinggi           : ASIA 77.44 %</a:t>
            </a:r>
            <a:endParaRPr sz="115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15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Jumlah Destination Terkecil             : AFRICA 0.55 %</a:t>
            </a:r>
            <a:endParaRPr sz="15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613" name="Google Shape;613;g32277b6e36a_0_78"/>
          <p:cNvSpPr/>
          <p:nvPr/>
        </p:nvSpPr>
        <p:spPr>
          <a:xfrm flipH="1">
            <a:off x="4571992" y="1628243"/>
            <a:ext cx="163200" cy="1632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1D262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1D262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4" name="Google Shape;614;g32277b6e36a_0_78"/>
          <p:cNvSpPr txBox="1"/>
          <p:nvPr/>
        </p:nvSpPr>
        <p:spPr>
          <a:xfrm>
            <a:off x="4776325" y="2436200"/>
            <a:ext cx="4124700" cy="57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05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Australia, Amerika, dan Afrika memiliki jumlah yang relatif kecil dibandingkan Asia dan Eropa. </a:t>
            </a:r>
            <a:endParaRPr sz="105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05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    Afrika khususnya terlihat sangat kecil, yang bisa mengindikasikan:</a:t>
            </a:r>
            <a:endParaRPr sz="105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05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        1. Kurangnya penetrasi pasar asuransi di wilayah ini.</a:t>
            </a:r>
            <a:endParaRPr sz="105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05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        2. Fokus bisnis perusahaan yang lebih rendah di wilayah ini.</a:t>
            </a:r>
            <a:endParaRPr sz="105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05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        3. Potensi untuk mengembangkan pasar baru di wilayah ini.</a:t>
            </a:r>
            <a:endParaRPr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615" name="Google Shape;615;g32277b6e36a_0_78"/>
          <p:cNvSpPr/>
          <p:nvPr/>
        </p:nvSpPr>
        <p:spPr>
          <a:xfrm flipH="1">
            <a:off x="4571992" y="2534855"/>
            <a:ext cx="163200" cy="1632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1D262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1D262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16" name="Google Shape;616;g32277b6e36a_0_78"/>
          <p:cNvCxnSpPr/>
          <p:nvPr/>
        </p:nvCxnSpPr>
        <p:spPr>
          <a:xfrm>
            <a:off x="4248450" y="1263460"/>
            <a:ext cx="6471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617" name="Google Shape;617;g32277b6e36a_0_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025" y="1709300"/>
            <a:ext cx="4187424" cy="18222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g32277b6e36a_0_100"/>
          <p:cNvSpPr txBox="1"/>
          <p:nvPr>
            <p:ph type="title"/>
          </p:nvPr>
        </p:nvSpPr>
        <p:spPr>
          <a:xfrm>
            <a:off x="892050" y="530725"/>
            <a:ext cx="7359900" cy="5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</a:pPr>
            <a:r>
              <a:rPr lang="en"/>
              <a:t>Data Produk</a:t>
            </a:r>
            <a:endParaRPr/>
          </a:p>
        </p:txBody>
      </p:sp>
      <p:cxnSp>
        <p:nvCxnSpPr>
          <p:cNvPr id="623" name="Google Shape;623;g32277b6e36a_0_100"/>
          <p:cNvCxnSpPr/>
          <p:nvPr/>
        </p:nvCxnSpPr>
        <p:spPr>
          <a:xfrm>
            <a:off x="4248450" y="1275060"/>
            <a:ext cx="6471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24" name="Google Shape;624;g32277b6e36a_0_100"/>
          <p:cNvSpPr/>
          <p:nvPr/>
        </p:nvSpPr>
        <p:spPr>
          <a:xfrm>
            <a:off x="1992525" y="3082539"/>
            <a:ext cx="2571000" cy="108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5" name="Google Shape;625;g32277b6e36a_0_100"/>
          <p:cNvSpPr/>
          <p:nvPr/>
        </p:nvSpPr>
        <p:spPr>
          <a:xfrm>
            <a:off x="4569975" y="3082539"/>
            <a:ext cx="2571000" cy="108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6" name="Google Shape;626;g32277b6e36a_0_100"/>
          <p:cNvSpPr/>
          <p:nvPr/>
        </p:nvSpPr>
        <p:spPr>
          <a:xfrm>
            <a:off x="7147425" y="3082539"/>
            <a:ext cx="2571000" cy="10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27" name="Google Shape;627;g32277b6e36a_0_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675" y="1319587"/>
            <a:ext cx="3948749" cy="1718415"/>
          </a:xfrm>
          <a:prstGeom prst="rect">
            <a:avLst/>
          </a:prstGeom>
          <a:noFill/>
          <a:ln>
            <a:noFill/>
          </a:ln>
        </p:spPr>
      </p:pic>
      <p:sp>
        <p:nvSpPr>
          <p:cNvPr id="628" name="Google Shape;628;g32277b6e36a_0_100"/>
          <p:cNvSpPr txBox="1"/>
          <p:nvPr/>
        </p:nvSpPr>
        <p:spPr>
          <a:xfrm>
            <a:off x="4646250" y="1414525"/>
            <a:ext cx="4610700" cy="19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accent4"/>
                </a:solidFill>
                <a:latin typeface="Didact Gothic"/>
                <a:ea typeface="Didact Gothic"/>
                <a:cs typeface="Didact Gothic"/>
                <a:sym typeface="Didact Gothic"/>
              </a:rPr>
              <a:t>Jumlah Product Tertinggi                                : Cancellation Plans 28.0 %</a:t>
            </a:r>
            <a:endParaRPr sz="1050">
              <a:solidFill>
                <a:schemeClr val="accent4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accent4"/>
                </a:solidFill>
                <a:latin typeface="Didact Gothic"/>
                <a:ea typeface="Didact Gothic"/>
                <a:cs typeface="Didact Gothic"/>
                <a:sym typeface="Didact Gothic"/>
              </a:rPr>
              <a:t>Jumlah Product Terkecil                                  : Single Trip Plans 0.76 %</a:t>
            </a:r>
            <a:endParaRPr sz="1050">
              <a:solidFill>
                <a:schemeClr val="accent4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accent4"/>
                </a:solidFill>
                <a:latin typeface="Didact Gothic"/>
                <a:ea typeface="Didact Gothic"/>
                <a:cs typeface="Didact Gothic"/>
                <a:sym typeface="Didact Gothic"/>
              </a:rPr>
              <a:t>Kesimpulan                                                        : </a:t>
            </a:r>
            <a:endParaRPr sz="1050">
              <a:solidFill>
                <a:schemeClr val="accent4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accent4"/>
                </a:solidFill>
                <a:latin typeface="Didact Gothic"/>
                <a:ea typeface="Didact Gothic"/>
                <a:cs typeface="Didact Gothic"/>
                <a:sym typeface="Didact Gothic"/>
              </a:rPr>
              <a:t>Cancellation Plans menempati posisi 1 , dan Single Trip Plans menempati posisi terakhir</a:t>
            </a:r>
            <a:endParaRPr sz="1050">
              <a:solidFill>
                <a:schemeClr val="accent4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hlink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629" name="Google Shape;629;g32277b6e36a_0_100"/>
          <p:cNvSpPr txBox="1"/>
          <p:nvPr/>
        </p:nvSpPr>
        <p:spPr>
          <a:xfrm>
            <a:off x="1992525" y="3497400"/>
            <a:ext cx="6390600" cy="14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Produk seperti Single Trip Plans dan Specialty Plans memiliki proporsi paling kecil. Ini bisa mengindikasikan bahwa:</a:t>
            </a:r>
            <a:endParaRPr sz="115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3016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50"/>
              <a:buFont typeface="Didact Gothic"/>
              <a:buChar char="-"/>
            </a:pPr>
            <a:r>
              <a:rPr lang="en" sz="115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 Pelanggan lebih sering bepergian dan membutuhkan rencana tahunan atau perlindungan luas.</a:t>
            </a:r>
            <a:endParaRPr sz="115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3016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50"/>
              <a:buFont typeface="Didact Gothic"/>
              <a:buChar char="-"/>
            </a:pPr>
            <a:r>
              <a:rPr lang="en" sz="115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 Kurangnya kesadaran atau pemasaran produk ini.</a:t>
            </a:r>
            <a:endParaRPr sz="15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32277b6e36a_0_119"/>
          <p:cNvSpPr txBox="1"/>
          <p:nvPr>
            <p:ph type="title"/>
          </p:nvPr>
        </p:nvSpPr>
        <p:spPr>
          <a:xfrm>
            <a:off x="892050" y="530725"/>
            <a:ext cx="7359900" cy="5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</a:pPr>
            <a:r>
              <a:rPr lang="en"/>
              <a:t>Data Agency</a:t>
            </a:r>
            <a:endParaRPr/>
          </a:p>
        </p:txBody>
      </p:sp>
      <p:sp>
        <p:nvSpPr>
          <p:cNvPr id="635" name="Google Shape;635;g32277b6e36a_0_119"/>
          <p:cNvSpPr/>
          <p:nvPr/>
        </p:nvSpPr>
        <p:spPr>
          <a:xfrm flipH="1">
            <a:off x="4572125" y="3082539"/>
            <a:ext cx="2571000" cy="108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6" name="Google Shape;636;g32277b6e36a_0_119"/>
          <p:cNvSpPr/>
          <p:nvPr/>
        </p:nvSpPr>
        <p:spPr>
          <a:xfrm flipH="1">
            <a:off x="1994675" y="3082539"/>
            <a:ext cx="2571000" cy="108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7" name="Google Shape;637;g32277b6e36a_0_119"/>
          <p:cNvSpPr/>
          <p:nvPr/>
        </p:nvSpPr>
        <p:spPr>
          <a:xfrm flipH="1">
            <a:off x="-582775" y="3082539"/>
            <a:ext cx="2571000" cy="10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38" name="Google Shape;638;g32277b6e36a_0_119"/>
          <p:cNvCxnSpPr/>
          <p:nvPr/>
        </p:nvCxnSpPr>
        <p:spPr>
          <a:xfrm>
            <a:off x="4248450" y="1275060"/>
            <a:ext cx="6471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639" name="Google Shape;639;g32277b6e36a_0_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65675" y="1319587"/>
            <a:ext cx="3905488" cy="1718415"/>
          </a:xfrm>
          <a:prstGeom prst="rect">
            <a:avLst/>
          </a:prstGeom>
          <a:noFill/>
          <a:ln>
            <a:noFill/>
          </a:ln>
        </p:spPr>
      </p:pic>
      <p:sp>
        <p:nvSpPr>
          <p:cNvPr id="640" name="Google Shape;640;g32277b6e36a_0_119"/>
          <p:cNvSpPr txBox="1"/>
          <p:nvPr/>
        </p:nvSpPr>
        <p:spPr>
          <a:xfrm>
            <a:off x="291900" y="1829550"/>
            <a:ext cx="41088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accent4"/>
                </a:solidFill>
                <a:latin typeface="Didact Gothic"/>
                <a:ea typeface="Didact Gothic"/>
                <a:cs typeface="Didact Gothic"/>
                <a:sym typeface="Didact Gothic"/>
              </a:rPr>
              <a:t>Jumlah Agency by Claim Tertinggi    : C2B 60.24 %</a:t>
            </a:r>
            <a:endParaRPr sz="1150">
              <a:solidFill>
                <a:schemeClr val="accent4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accent4"/>
                </a:solidFill>
                <a:latin typeface="Didact Gothic"/>
                <a:ea typeface="Didact Gothic"/>
                <a:cs typeface="Didact Gothic"/>
                <a:sym typeface="Didact Gothic"/>
              </a:rPr>
              <a:t>Jumlah Agency by Claim Terkecil      : TST 0.3 %</a:t>
            </a:r>
            <a:endParaRPr sz="1150">
              <a:solidFill>
                <a:schemeClr val="accent4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accent4"/>
                </a:solidFill>
                <a:latin typeface="Didact Gothic"/>
                <a:ea typeface="Didact Gothic"/>
                <a:cs typeface="Didact Gothic"/>
                <a:sym typeface="Didact Gothic"/>
              </a:rPr>
              <a:t>Kesimpulan                                             : </a:t>
            </a:r>
            <a:endParaRPr sz="1150">
              <a:solidFill>
                <a:schemeClr val="accent4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accent4"/>
                </a:solidFill>
                <a:latin typeface="Didact Gothic"/>
                <a:ea typeface="Didact Gothic"/>
                <a:cs typeface="Didact Gothic"/>
                <a:sym typeface="Didact Gothic"/>
              </a:rPr>
              <a:t>C2B menempati posisi 1 , dan TST menempati posisi terakhir</a:t>
            </a:r>
            <a:endParaRPr sz="1500">
              <a:solidFill>
                <a:schemeClr val="accent4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641" name="Google Shape;641;g32277b6e36a_0_119"/>
          <p:cNvSpPr txBox="1"/>
          <p:nvPr/>
        </p:nvSpPr>
        <p:spPr>
          <a:xfrm>
            <a:off x="1398125" y="3526875"/>
            <a:ext cx="5745000" cy="8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Agency dengan klaim rendah (TST, CCR) juga dapat mencerminkan layanan atau proses yang lebih ketat dalam menyeleksi klaim, atau basis pelanggan mereka yang cenderung lebih hati-hati.</a:t>
            </a:r>
            <a:endParaRPr sz="16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3287865b0a7_0_1"/>
          <p:cNvSpPr txBox="1"/>
          <p:nvPr>
            <p:ph idx="15" type="title"/>
          </p:nvPr>
        </p:nvSpPr>
        <p:spPr>
          <a:xfrm>
            <a:off x="713225" y="2198800"/>
            <a:ext cx="3416400" cy="5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</a:pPr>
            <a:r>
              <a:rPr b="1" lang="en">
                <a:solidFill>
                  <a:schemeClr val="lt1"/>
                </a:solidFill>
              </a:rPr>
              <a:t>Table of contents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465" name="Google Shape;465;g3287865b0a7_0_1"/>
          <p:cNvSpPr txBox="1"/>
          <p:nvPr>
            <p:ph idx="1" type="subTitle"/>
          </p:nvPr>
        </p:nvSpPr>
        <p:spPr>
          <a:xfrm>
            <a:off x="5690650" y="1319545"/>
            <a:ext cx="2454000" cy="2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Masalah dan Tujuan</a:t>
            </a:r>
            <a:endParaRPr/>
          </a:p>
        </p:txBody>
      </p:sp>
      <p:sp>
        <p:nvSpPr>
          <p:cNvPr id="466" name="Google Shape;466;g3287865b0a7_0_1"/>
          <p:cNvSpPr txBox="1"/>
          <p:nvPr>
            <p:ph idx="5" type="title"/>
          </p:nvPr>
        </p:nvSpPr>
        <p:spPr>
          <a:xfrm>
            <a:off x="5690650" y="1044000"/>
            <a:ext cx="3193800" cy="32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Problem Statement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67" name="Google Shape;467;g3287865b0a7_0_1"/>
          <p:cNvSpPr txBox="1"/>
          <p:nvPr>
            <p:ph type="title"/>
          </p:nvPr>
        </p:nvSpPr>
        <p:spPr>
          <a:xfrm>
            <a:off x="5690650" y="1883225"/>
            <a:ext cx="3193800" cy="32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Analysis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68" name="Google Shape;468;g3287865b0a7_0_1"/>
          <p:cNvSpPr txBox="1"/>
          <p:nvPr>
            <p:ph idx="13" type="subTitle"/>
          </p:nvPr>
        </p:nvSpPr>
        <p:spPr>
          <a:xfrm>
            <a:off x="5690650" y="2162698"/>
            <a:ext cx="2454000" cy="2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Pembahasan Data</a:t>
            </a:r>
            <a:endParaRPr/>
          </a:p>
        </p:txBody>
      </p:sp>
      <p:sp>
        <p:nvSpPr>
          <p:cNvPr id="469" name="Google Shape;469;g3287865b0a7_0_1"/>
          <p:cNvSpPr txBox="1"/>
          <p:nvPr>
            <p:ph idx="2" type="title"/>
          </p:nvPr>
        </p:nvSpPr>
        <p:spPr>
          <a:xfrm>
            <a:off x="4810771" y="1164068"/>
            <a:ext cx="684600" cy="2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470" name="Google Shape;470;g3287865b0a7_0_1"/>
          <p:cNvSpPr txBox="1"/>
          <p:nvPr>
            <p:ph idx="3" type="title"/>
          </p:nvPr>
        </p:nvSpPr>
        <p:spPr>
          <a:xfrm>
            <a:off x="4810771" y="2031990"/>
            <a:ext cx="684600" cy="2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471" name="Google Shape;471;g3287865b0a7_0_1"/>
          <p:cNvSpPr txBox="1"/>
          <p:nvPr>
            <p:ph idx="6" type="title"/>
          </p:nvPr>
        </p:nvSpPr>
        <p:spPr>
          <a:xfrm>
            <a:off x="5690650" y="2760350"/>
            <a:ext cx="3193800" cy="32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Modeling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72" name="Google Shape;472;g3287865b0a7_0_1"/>
          <p:cNvSpPr txBox="1"/>
          <p:nvPr>
            <p:ph idx="9" type="subTitle"/>
          </p:nvPr>
        </p:nvSpPr>
        <p:spPr>
          <a:xfrm>
            <a:off x="5690650" y="3045420"/>
            <a:ext cx="2454000" cy="2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Pembuatan Model</a:t>
            </a:r>
            <a:endParaRPr/>
          </a:p>
        </p:txBody>
      </p:sp>
      <p:sp>
        <p:nvSpPr>
          <p:cNvPr id="473" name="Google Shape;473;g3287865b0a7_0_1"/>
          <p:cNvSpPr txBox="1"/>
          <p:nvPr>
            <p:ph idx="4" type="title"/>
          </p:nvPr>
        </p:nvSpPr>
        <p:spPr>
          <a:xfrm>
            <a:off x="5690650" y="3704475"/>
            <a:ext cx="3193800" cy="32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Result &amp; </a:t>
            </a:r>
            <a:r>
              <a:rPr lang="en"/>
              <a:t>Recommendation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74" name="Google Shape;474;g3287865b0a7_0_1"/>
          <p:cNvSpPr txBox="1"/>
          <p:nvPr>
            <p:ph idx="14" type="subTitle"/>
          </p:nvPr>
        </p:nvSpPr>
        <p:spPr>
          <a:xfrm>
            <a:off x="5690650" y="4136350"/>
            <a:ext cx="2702100" cy="2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Hasil dan Rekomendasi</a:t>
            </a:r>
            <a:endParaRPr/>
          </a:p>
        </p:txBody>
      </p:sp>
      <p:sp>
        <p:nvSpPr>
          <p:cNvPr id="475" name="Google Shape;475;g3287865b0a7_0_1"/>
          <p:cNvSpPr txBox="1"/>
          <p:nvPr>
            <p:ph idx="7" type="title"/>
          </p:nvPr>
        </p:nvSpPr>
        <p:spPr>
          <a:xfrm>
            <a:off x="4810771" y="2880418"/>
            <a:ext cx="684600" cy="2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476" name="Google Shape;476;g3287865b0a7_0_1"/>
          <p:cNvSpPr txBox="1"/>
          <p:nvPr>
            <p:ph idx="8" type="title"/>
          </p:nvPr>
        </p:nvSpPr>
        <p:spPr>
          <a:xfrm>
            <a:off x="4810771" y="3748340"/>
            <a:ext cx="684600" cy="2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04</a:t>
            </a:r>
            <a:endParaRPr/>
          </a:p>
        </p:txBody>
      </p:sp>
      <p:cxnSp>
        <p:nvCxnSpPr>
          <p:cNvPr id="477" name="Google Shape;477;g3287865b0a7_0_1"/>
          <p:cNvCxnSpPr/>
          <p:nvPr/>
        </p:nvCxnSpPr>
        <p:spPr>
          <a:xfrm>
            <a:off x="819525" y="3102205"/>
            <a:ext cx="6471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15"/>
          <p:cNvSpPr txBox="1"/>
          <p:nvPr>
            <p:ph idx="2" type="subTitle"/>
          </p:nvPr>
        </p:nvSpPr>
        <p:spPr>
          <a:xfrm>
            <a:off x="5209275" y="838151"/>
            <a:ext cx="3100800" cy="377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050">
                <a:solidFill>
                  <a:schemeClr val="accent4"/>
                </a:solidFill>
              </a:rPr>
              <a:t>Jumlah Agency Type by Claim Tertinggi  : </a:t>
            </a:r>
            <a:endParaRPr sz="1050">
              <a:solidFill>
                <a:schemeClr val="accent4"/>
              </a:solidFill>
            </a:endParaRPr>
          </a:p>
          <a:p>
            <a:pPr indent="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050">
                <a:solidFill>
                  <a:schemeClr val="accent4"/>
                </a:solidFill>
              </a:rPr>
              <a:t>Airlines 64.64 %</a:t>
            </a:r>
            <a:endParaRPr sz="1050">
              <a:solidFill>
                <a:schemeClr val="accent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050">
                <a:solidFill>
                  <a:schemeClr val="accent4"/>
                </a:solidFill>
              </a:rPr>
              <a:t>Jumlah Agency Type by Claim Terkecil    : </a:t>
            </a:r>
            <a:endParaRPr sz="1050">
              <a:solidFill>
                <a:schemeClr val="accent4"/>
              </a:solidFill>
            </a:endParaRPr>
          </a:p>
          <a:p>
            <a:pPr indent="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050">
                <a:solidFill>
                  <a:schemeClr val="accent4"/>
                </a:solidFill>
              </a:rPr>
              <a:t>Travel Agency 35.36 %</a:t>
            </a:r>
            <a:endParaRPr sz="1050">
              <a:solidFill>
                <a:schemeClr val="accent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050">
                <a:solidFill>
                  <a:schemeClr val="accent4"/>
                </a:solidFill>
              </a:rPr>
              <a:t>Kesimpulan                                                     : </a:t>
            </a:r>
            <a:endParaRPr sz="1050">
              <a:solidFill>
                <a:schemeClr val="accent4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050">
                <a:solidFill>
                  <a:schemeClr val="accent4"/>
                </a:solidFill>
              </a:rPr>
              <a:t>Airlines menempati posisi 1 , dan Travel Agency menempati posisi terakhir</a:t>
            </a:r>
            <a:endParaRPr sz="1050">
              <a:solidFill>
                <a:schemeClr val="accent4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250"/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250"/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150"/>
              <a:t>Produk asuransi yang terkait dengan Airlines mungkin lebih sering diklaim, misalnya asuransi penerbangan atau keterlambatan perjalanan.</a:t>
            </a:r>
            <a:endParaRPr sz="1150"/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150"/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150"/>
              <a:t>      Travel Agency mungkin menawarkan produk yang klaimnya lebih jarang atau tidak sebesar Airlines.</a:t>
            </a:r>
            <a:endParaRPr sz="1150"/>
          </a:p>
        </p:txBody>
      </p:sp>
      <p:sp>
        <p:nvSpPr>
          <p:cNvPr id="647" name="Google Shape;647;p15"/>
          <p:cNvSpPr txBox="1"/>
          <p:nvPr>
            <p:ph type="title"/>
          </p:nvPr>
        </p:nvSpPr>
        <p:spPr>
          <a:xfrm>
            <a:off x="351351" y="1680950"/>
            <a:ext cx="4270800" cy="30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DATA Agency type</a:t>
            </a:r>
            <a:endParaRPr/>
          </a:p>
        </p:txBody>
      </p:sp>
      <p:cxnSp>
        <p:nvCxnSpPr>
          <p:cNvPr id="648" name="Google Shape;648;p15"/>
          <p:cNvCxnSpPr/>
          <p:nvPr/>
        </p:nvCxnSpPr>
        <p:spPr>
          <a:xfrm>
            <a:off x="2060777" y="2555845"/>
            <a:ext cx="6471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649" name="Google Shape;64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523050"/>
            <a:ext cx="4904473" cy="21579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42"/>
          <p:cNvSpPr txBox="1"/>
          <p:nvPr>
            <p:ph idx="2" type="title"/>
          </p:nvPr>
        </p:nvSpPr>
        <p:spPr>
          <a:xfrm flipH="1">
            <a:off x="3043350" y="1533511"/>
            <a:ext cx="3057300" cy="8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655" name="Google Shape;655;p42"/>
          <p:cNvSpPr txBox="1"/>
          <p:nvPr>
            <p:ph type="title"/>
          </p:nvPr>
        </p:nvSpPr>
        <p:spPr>
          <a:xfrm flipH="1">
            <a:off x="1821475" y="2527625"/>
            <a:ext cx="5501100" cy="46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Business model</a:t>
            </a:r>
            <a:endParaRPr/>
          </a:p>
        </p:txBody>
      </p:sp>
      <p:sp>
        <p:nvSpPr>
          <p:cNvPr id="656" name="Google Shape;656;p42"/>
          <p:cNvSpPr txBox="1"/>
          <p:nvPr>
            <p:ph idx="1" type="subTitle"/>
          </p:nvPr>
        </p:nvSpPr>
        <p:spPr>
          <a:xfrm flipH="1">
            <a:off x="3198150" y="3293187"/>
            <a:ext cx="27477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Proses Pemodelan</a:t>
            </a:r>
            <a:endParaRPr/>
          </a:p>
        </p:txBody>
      </p:sp>
      <p:cxnSp>
        <p:nvCxnSpPr>
          <p:cNvPr id="657" name="Google Shape;657;p42"/>
          <p:cNvCxnSpPr/>
          <p:nvPr/>
        </p:nvCxnSpPr>
        <p:spPr>
          <a:xfrm>
            <a:off x="4248450" y="3203346"/>
            <a:ext cx="6471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6"/>
        </a:solidFill>
      </p:bgPr>
    </p:bg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62" name="Google Shape;662;g32277b6e36a_0_154"/>
          <p:cNvCxnSpPr/>
          <p:nvPr/>
        </p:nvCxnSpPr>
        <p:spPr>
          <a:xfrm>
            <a:off x="3169500" y="3153400"/>
            <a:ext cx="0" cy="19902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63" name="Google Shape;663;g32277b6e36a_0_154"/>
          <p:cNvCxnSpPr/>
          <p:nvPr/>
        </p:nvCxnSpPr>
        <p:spPr>
          <a:xfrm>
            <a:off x="5974500" y="3153400"/>
            <a:ext cx="0" cy="19902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664" name="Google Shape;664;g32277b6e36a_0_154"/>
          <p:cNvGrpSpPr/>
          <p:nvPr/>
        </p:nvGrpSpPr>
        <p:grpSpPr>
          <a:xfrm>
            <a:off x="-77275" y="1490913"/>
            <a:ext cx="9318050" cy="1736727"/>
            <a:chOff x="-77275" y="1490913"/>
            <a:chExt cx="9318050" cy="1736727"/>
          </a:xfrm>
        </p:grpSpPr>
        <p:pic>
          <p:nvPicPr>
            <p:cNvPr id="665" name="Google Shape;665;g32277b6e36a_0_154"/>
            <p:cNvPicPr preferRelativeResize="0"/>
            <p:nvPr/>
          </p:nvPicPr>
          <p:blipFill rotWithShape="1">
            <a:blip r:embed="rId3">
              <a:alphaModFix/>
            </a:blip>
            <a:srcRect b="0" l="0" r="0" t="62768"/>
            <a:stretch/>
          </p:blipFill>
          <p:spPr>
            <a:xfrm>
              <a:off x="-77275" y="1490913"/>
              <a:ext cx="9318050" cy="173672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66" name="Google Shape;666;g32277b6e36a_0_154"/>
            <p:cNvSpPr/>
            <p:nvPr/>
          </p:nvSpPr>
          <p:spPr>
            <a:xfrm>
              <a:off x="-77250" y="1490938"/>
              <a:ext cx="9318000" cy="1736700"/>
            </a:xfrm>
            <a:prstGeom prst="rect">
              <a:avLst/>
            </a:prstGeom>
            <a:solidFill>
              <a:schemeClr val="lt1">
                <a:alpha val="235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67" name="Google Shape;667;g32277b6e36a_0_154"/>
          <p:cNvSpPr txBox="1"/>
          <p:nvPr>
            <p:ph idx="4" type="title"/>
          </p:nvPr>
        </p:nvSpPr>
        <p:spPr>
          <a:xfrm>
            <a:off x="3752400" y="3553059"/>
            <a:ext cx="1658700" cy="30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Hasil</a:t>
            </a:r>
            <a:endParaRPr/>
          </a:p>
        </p:txBody>
      </p:sp>
      <p:sp>
        <p:nvSpPr>
          <p:cNvPr id="668" name="Google Shape;668;g32277b6e36a_0_154"/>
          <p:cNvSpPr txBox="1"/>
          <p:nvPr>
            <p:ph type="title"/>
          </p:nvPr>
        </p:nvSpPr>
        <p:spPr>
          <a:xfrm>
            <a:off x="956375" y="3553059"/>
            <a:ext cx="1658700" cy="30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Tantangan</a:t>
            </a:r>
            <a:endParaRPr/>
          </a:p>
        </p:txBody>
      </p:sp>
      <p:sp>
        <p:nvSpPr>
          <p:cNvPr id="669" name="Google Shape;669;g32277b6e36a_0_154"/>
          <p:cNvSpPr txBox="1"/>
          <p:nvPr>
            <p:ph idx="1" type="subTitle"/>
          </p:nvPr>
        </p:nvSpPr>
        <p:spPr>
          <a:xfrm>
            <a:off x="713225" y="3904198"/>
            <a:ext cx="2145000" cy="10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200"/>
              <a:t>Membuat </a:t>
            </a:r>
            <a:r>
              <a:rPr b="1" lang="en" sz="1200"/>
              <a:t>model</a:t>
            </a:r>
            <a:r>
              <a:rPr lang="en" sz="1200"/>
              <a:t>, digunakan dalam </a:t>
            </a:r>
            <a:r>
              <a:rPr b="1" lang="en" sz="1200"/>
              <a:t>prediksi </a:t>
            </a:r>
            <a:r>
              <a:rPr lang="en" sz="1200"/>
              <a:t>asuransi klaim/tidak klaim, dengan proporsi data </a:t>
            </a:r>
            <a:r>
              <a:rPr b="1" lang="en" sz="1200"/>
              <a:t>imbalance</a:t>
            </a:r>
            <a:endParaRPr b="1" sz="1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70" name="Google Shape;670;g32277b6e36a_0_154"/>
          <p:cNvSpPr txBox="1"/>
          <p:nvPr>
            <p:ph idx="2" type="title"/>
          </p:nvPr>
        </p:nvSpPr>
        <p:spPr>
          <a:xfrm>
            <a:off x="6528925" y="3553059"/>
            <a:ext cx="1658700" cy="30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Tujuan</a:t>
            </a:r>
            <a:endParaRPr/>
          </a:p>
        </p:txBody>
      </p:sp>
      <p:sp>
        <p:nvSpPr>
          <p:cNvPr id="671" name="Google Shape;671;g32277b6e36a_0_154"/>
          <p:cNvSpPr txBox="1"/>
          <p:nvPr>
            <p:ph idx="3" type="subTitle"/>
          </p:nvPr>
        </p:nvSpPr>
        <p:spPr>
          <a:xfrm>
            <a:off x="6305275" y="3904205"/>
            <a:ext cx="21450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 sz="1200"/>
              <a:t>Mengurangi </a:t>
            </a:r>
            <a:r>
              <a:rPr lang="en" sz="1200"/>
              <a:t>biaya </a:t>
            </a:r>
            <a:r>
              <a:rPr b="1" lang="en" sz="1200"/>
              <a:t>kerugian </a:t>
            </a:r>
            <a:r>
              <a:rPr lang="en" sz="1200"/>
              <a:t>akibat </a:t>
            </a:r>
            <a:r>
              <a:rPr b="1" lang="en" sz="1200"/>
              <a:t>salah prediksi</a:t>
            </a:r>
            <a:r>
              <a:rPr lang="en" sz="1200"/>
              <a:t> Klaim asuransi apabila </a:t>
            </a:r>
            <a:r>
              <a:rPr lang="en" sz="1200"/>
              <a:t>dilakukan</a:t>
            </a:r>
            <a:r>
              <a:rPr lang="en" sz="1200"/>
              <a:t> secara </a:t>
            </a:r>
            <a:r>
              <a:rPr b="1" lang="en" sz="1200"/>
              <a:t>manual</a:t>
            </a:r>
            <a:endParaRPr b="1" sz="1200"/>
          </a:p>
        </p:txBody>
      </p:sp>
      <p:sp>
        <p:nvSpPr>
          <p:cNvPr id="672" name="Google Shape;672;g32277b6e36a_0_154"/>
          <p:cNvSpPr txBox="1"/>
          <p:nvPr>
            <p:ph idx="5" type="subTitle"/>
          </p:nvPr>
        </p:nvSpPr>
        <p:spPr>
          <a:xfrm>
            <a:off x="3509250" y="3904205"/>
            <a:ext cx="21450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200"/>
              <a:t>Model mampu </a:t>
            </a:r>
            <a:r>
              <a:rPr b="1" lang="en" sz="1200"/>
              <a:t>prediksi </a:t>
            </a:r>
            <a:r>
              <a:rPr lang="en" sz="1200"/>
              <a:t>data FP/FN dengan </a:t>
            </a:r>
            <a:r>
              <a:rPr b="1" lang="en" sz="1200"/>
              <a:t>akurat</a:t>
            </a:r>
            <a:r>
              <a:rPr lang="en" sz="1200"/>
              <a:t>, dalam rangka </a:t>
            </a:r>
            <a:r>
              <a:rPr b="1" lang="en" sz="1200"/>
              <a:t>mengurangi </a:t>
            </a:r>
            <a:r>
              <a:rPr lang="en" sz="1200"/>
              <a:t>jumlah FP/FN</a:t>
            </a:r>
            <a:endParaRPr sz="1200"/>
          </a:p>
        </p:txBody>
      </p:sp>
      <p:sp>
        <p:nvSpPr>
          <p:cNvPr id="673" name="Google Shape;673;g32277b6e36a_0_154"/>
          <p:cNvSpPr txBox="1"/>
          <p:nvPr>
            <p:ph idx="6" type="title"/>
          </p:nvPr>
        </p:nvSpPr>
        <p:spPr>
          <a:xfrm>
            <a:off x="1687950" y="530725"/>
            <a:ext cx="5768100" cy="5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</a:pPr>
            <a:r>
              <a:rPr lang="en"/>
              <a:t>Case study</a:t>
            </a:r>
            <a:endParaRPr/>
          </a:p>
        </p:txBody>
      </p:sp>
      <p:cxnSp>
        <p:nvCxnSpPr>
          <p:cNvPr id="674" name="Google Shape;674;g32277b6e36a_0_154"/>
          <p:cNvCxnSpPr/>
          <p:nvPr/>
        </p:nvCxnSpPr>
        <p:spPr>
          <a:xfrm>
            <a:off x="4248450" y="1263460"/>
            <a:ext cx="6471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3288501aa97_1_12"/>
          <p:cNvSpPr txBox="1"/>
          <p:nvPr>
            <p:ph idx="4294967295" type="title"/>
          </p:nvPr>
        </p:nvSpPr>
        <p:spPr>
          <a:xfrm>
            <a:off x="1656175" y="736575"/>
            <a:ext cx="5736600" cy="78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Penjabaran Model</a:t>
            </a:r>
            <a:r>
              <a:rPr lang="en" sz="1400"/>
              <a:t>.shape( 1 )</a:t>
            </a:r>
            <a:endParaRPr sz="1400"/>
          </a:p>
        </p:txBody>
      </p:sp>
      <p:sp>
        <p:nvSpPr>
          <p:cNvPr id="680" name="Google Shape;680;g3288501aa97_1_12"/>
          <p:cNvSpPr txBox="1"/>
          <p:nvPr/>
        </p:nvSpPr>
        <p:spPr>
          <a:xfrm>
            <a:off x="1656175" y="1906875"/>
            <a:ext cx="6152700" cy="22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| Field                 | Description                                     |</a:t>
            </a:r>
            <a:endParaRPr sz="10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|-----------------------|-------------------------------------------------|</a:t>
            </a:r>
            <a:endParaRPr sz="10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| Agency                | Name of agency                                  |</a:t>
            </a:r>
            <a:endParaRPr sz="10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| Agency Type           | Type of travel insurance agencies               |</a:t>
            </a:r>
            <a:endParaRPr sz="10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| Distribution Channel  | Channel of travel insurance agencies            |</a:t>
            </a:r>
            <a:endParaRPr sz="10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| Product Name          | Name of the travel insurance products           |</a:t>
            </a:r>
            <a:endParaRPr sz="10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| Gender                | Gender of insured                               |</a:t>
            </a:r>
            <a:endParaRPr sz="10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| Duration              | Duration of travel                              |</a:t>
            </a:r>
            <a:endParaRPr sz="10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| Destination           | Destination of travel                           |</a:t>
            </a:r>
            <a:endParaRPr sz="10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| Net Sales             | Amount of sales of travel insurance policies    |</a:t>
            </a:r>
            <a:endParaRPr sz="10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| Commission (in value) | Commission received for travel insurance agency |</a:t>
            </a:r>
            <a:endParaRPr sz="10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| Age                   | Age of insured                                  |</a:t>
            </a:r>
            <a:endParaRPr sz="10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| Claim                 | Claim status                                    |</a:t>
            </a:r>
            <a:endParaRPr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681" name="Google Shape;681;g3288501aa97_1_12"/>
          <p:cNvSpPr txBox="1"/>
          <p:nvPr/>
        </p:nvSpPr>
        <p:spPr>
          <a:xfrm>
            <a:off x="2084125" y="1355050"/>
            <a:ext cx="4880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hlink"/>
                </a:solidFill>
                <a:latin typeface="Didact Gothic"/>
                <a:ea typeface="Didact Gothic"/>
                <a:cs typeface="Didact Gothic"/>
                <a:sym typeface="Didact Gothic"/>
              </a:rPr>
              <a:t>Deskripsi Kolom Data</a:t>
            </a:r>
            <a:endParaRPr>
              <a:solidFill>
                <a:schemeClr val="hlink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g3288501aa97_1_24"/>
          <p:cNvSpPr txBox="1"/>
          <p:nvPr>
            <p:ph idx="4294967295" type="title"/>
          </p:nvPr>
        </p:nvSpPr>
        <p:spPr>
          <a:xfrm>
            <a:off x="1687950" y="530725"/>
            <a:ext cx="5768100" cy="5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</a:pPr>
            <a:r>
              <a:rPr lang="en"/>
              <a:t>Penjabaran Model</a:t>
            </a:r>
            <a:r>
              <a:rPr lang="en" sz="1400"/>
              <a:t>.shape( 2 )</a:t>
            </a:r>
            <a:endParaRPr sz="1400"/>
          </a:p>
        </p:txBody>
      </p:sp>
      <p:sp>
        <p:nvSpPr>
          <p:cNvPr id="687" name="Google Shape;687;g3288501aa97_1_24"/>
          <p:cNvSpPr txBox="1"/>
          <p:nvPr/>
        </p:nvSpPr>
        <p:spPr>
          <a:xfrm>
            <a:off x="1104300" y="1279500"/>
            <a:ext cx="31158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Statistik Data DF menunjukan bahwa data sebelum dilakukan cleaning dan </a:t>
            </a:r>
            <a:r>
              <a:rPr lang="en" sz="10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engineering</a:t>
            </a:r>
            <a:r>
              <a:rPr lang="en" sz="10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memiliki</a:t>
            </a:r>
            <a:endParaRPr sz="10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jumlah Baris            : 44328</a:t>
            </a:r>
            <a:endParaRPr sz="10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jumlah Kolom            : 11</a:t>
            </a:r>
            <a:endParaRPr sz="10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Kolom bersifat object   : 7</a:t>
            </a:r>
            <a:endParaRPr sz="10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Kolom bersifat int64    : 2</a:t>
            </a:r>
            <a:endParaRPr sz="10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Kolom bersifat float64  : 2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88" name="Google Shape;688;g3288501aa97_1_24"/>
          <p:cNvSpPr txBox="1"/>
          <p:nvPr/>
        </p:nvSpPr>
        <p:spPr>
          <a:xfrm>
            <a:off x="636600" y="1135525"/>
            <a:ext cx="4880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rPr>
              <a:t>Before</a:t>
            </a:r>
            <a:endParaRPr b="1" sz="1100">
              <a:solidFill>
                <a:schemeClr val="hlink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689" name="Google Shape;689;g3288501aa97_1_24"/>
          <p:cNvSpPr txBox="1"/>
          <p:nvPr/>
        </p:nvSpPr>
        <p:spPr>
          <a:xfrm>
            <a:off x="636600" y="2863600"/>
            <a:ext cx="4880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rPr>
              <a:t>After</a:t>
            </a:r>
            <a:endParaRPr b="1" sz="1100">
              <a:solidFill>
                <a:schemeClr val="hlink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690" name="Google Shape;690;g3288501aa97_1_24"/>
          <p:cNvSpPr txBox="1"/>
          <p:nvPr/>
        </p:nvSpPr>
        <p:spPr>
          <a:xfrm>
            <a:off x="1028100" y="3065200"/>
            <a:ext cx="31920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Statistik Data DF menunjukan bahwa data setelah dilakukan cleaning dan </a:t>
            </a:r>
            <a:r>
              <a:rPr lang="en" sz="10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engineering</a:t>
            </a:r>
            <a:r>
              <a:rPr lang="en" sz="10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memiliki</a:t>
            </a:r>
            <a:endParaRPr sz="10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jumlah Baris            : 39324</a:t>
            </a:r>
            <a:endParaRPr sz="10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jumlah Kolom            : 12</a:t>
            </a:r>
            <a:endParaRPr sz="10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Kolom bersifat object   : 8</a:t>
            </a:r>
            <a:endParaRPr sz="10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Kolom bersifat int64    : 2</a:t>
            </a:r>
            <a:endParaRPr sz="10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Kolom bersifat float64  : 2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91" name="Google Shape;691;g3288501aa97_1_24"/>
          <p:cNvSpPr txBox="1"/>
          <p:nvPr/>
        </p:nvSpPr>
        <p:spPr>
          <a:xfrm>
            <a:off x="4220100" y="1279500"/>
            <a:ext cx="4880700" cy="8313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Proporsi Duplicated terhadap Keseluruhan data</a:t>
            </a:r>
            <a:endParaRPr sz="10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Jumlah 11.29 %</a:t>
            </a:r>
            <a:endParaRPr sz="10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Statement</a:t>
            </a:r>
            <a:r>
              <a:rPr lang="en" sz="10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Keputusan : </a:t>
            </a:r>
            <a:r>
              <a:rPr b="1" lang="en" sz="10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Menghapus </a:t>
            </a:r>
            <a:r>
              <a:rPr lang="en" sz="10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duplikasi </a:t>
            </a:r>
            <a:r>
              <a:rPr lang="en" sz="10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dikhawatirkan</a:t>
            </a:r>
            <a:r>
              <a:rPr lang="en" sz="10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menyebabkan data menjadi bias</a:t>
            </a:r>
            <a:endParaRPr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692" name="Google Shape;692;g3288501aa97_1_24"/>
          <p:cNvSpPr txBox="1"/>
          <p:nvPr/>
        </p:nvSpPr>
        <p:spPr>
          <a:xfrm>
            <a:off x="4220100" y="2244900"/>
            <a:ext cx="4931400" cy="13161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Proporsi Missing value terhadap kolom Gender</a:t>
            </a:r>
            <a:endParaRPr sz="10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Jumlah 71.39 %</a:t>
            </a:r>
            <a:endParaRPr sz="10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Proporsi Missing value terhadap Keseluruhan data</a:t>
            </a:r>
            <a:endParaRPr sz="10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Jumlah 71.39 %</a:t>
            </a:r>
            <a:endParaRPr sz="10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Statement</a:t>
            </a:r>
            <a:r>
              <a:rPr lang="en" sz="10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Keputusan : </a:t>
            </a:r>
            <a:r>
              <a:rPr b="1" lang="en" sz="10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Delete </a:t>
            </a:r>
            <a:r>
              <a:rPr lang="en" sz="10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Column Gender Karena </a:t>
            </a:r>
            <a:r>
              <a:rPr b="1" lang="en" sz="10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jumlah persen melebihi 50% keseluruhan data</a:t>
            </a:r>
            <a:r>
              <a:rPr lang="en" sz="10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dan column nya sendiri</a:t>
            </a:r>
            <a:endParaRPr sz="10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93" name="Google Shape;693;g3288501aa97_1_24"/>
          <p:cNvSpPr txBox="1"/>
          <p:nvPr/>
        </p:nvSpPr>
        <p:spPr>
          <a:xfrm>
            <a:off x="4220100" y="3626950"/>
            <a:ext cx="4834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rPr>
              <a:t>Menambah Kolom</a:t>
            </a:r>
            <a:endParaRPr b="1" sz="1100">
              <a:solidFill>
                <a:schemeClr val="hlink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694" name="Google Shape;694;g3288501aa97_1_24"/>
          <p:cNvSpPr txBox="1"/>
          <p:nvPr/>
        </p:nvSpPr>
        <p:spPr>
          <a:xfrm>
            <a:off x="4374450" y="3970400"/>
            <a:ext cx="4572000" cy="8697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</a:rPr>
              <a:t>[ ‘Region’ ]		   : -</a:t>
            </a:r>
            <a:r>
              <a:rPr lang="en" sz="1000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</a:rPr>
              <a:t>Menunjukan Benua yang memiliki </a:t>
            </a:r>
            <a:endParaRPr sz="1000">
              <a:solidFill>
                <a:schemeClr val="hlink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</a:rPr>
              <a:t>     potensi klaim asuransi terbanyak</a:t>
            </a:r>
            <a:endParaRPr sz="1000">
              <a:solidFill>
                <a:schemeClr val="hlink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</a:rPr>
              <a:t>     -Menyederhanakan jumlah unique</a:t>
            </a:r>
            <a:endParaRPr sz="1000">
              <a:solidFill>
                <a:schemeClr val="hlink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</a:rPr>
              <a:t>[ ‘Product Bundle’]    : -</a:t>
            </a: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Menyederhanakan jumlah unique</a:t>
            </a:r>
            <a:endParaRPr sz="1000">
              <a:solidFill>
                <a:schemeClr val="hlink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3288714bd91_0_19"/>
          <p:cNvSpPr txBox="1"/>
          <p:nvPr>
            <p:ph idx="4294967295" type="title"/>
          </p:nvPr>
        </p:nvSpPr>
        <p:spPr>
          <a:xfrm>
            <a:off x="2303050" y="275450"/>
            <a:ext cx="6759000" cy="5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</a:pPr>
            <a:r>
              <a:rPr lang="en"/>
              <a:t>Penjabaran Model</a:t>
            </a:r>
            <a:r>
              <a:rPr lang="en" sz="1400"/>
              <a:t>.shape( 3 )</a:t>
            </a:r>
            <a:endParaRPr sz="1400"/>
          </a:p>
        </p:txBody>
      </p:sp>
      <p:sp>
        <p:nvSpPr>
          <p:cNvPr id="700" name="Google Shape;700;g3288714bd91_0_19"/>
          <p:cNvSpPr txBox="1"/>
          <p:nvPr/>
        </p:nvSpPr>
        <p:spPr>
          <a:xfrm>
            <a:off x="272050" y="972250"/>
            <a:ext cx="8942400" cy="40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accent3"/>
                </a:solidFill>
                <a:latin typeface="Didact Gothic"/>
                <a:ea typeface="Didact Gothic"/>
                <a:cs typeface="Didact Gothic"/>
                <a:sym typeface="Didact Gothic"/>
              </a:rPr>
              <a:t>1. Kolom X</a:t>
            </a:r>
            <a:endParaRPr sz="1050">
              <a:solidFill>
                <a:schemeClr val="accent3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accent3"/>
                </a:solidFill>
                <a:latin typeface="Didact Gothic"/>
                <a:ea typeface="Didact Gothic"/>
                <a:cs typeface="Didact Gothic"/>
                <a:sym typeface="Didact Gothic"/>
              </a:rPr>
              <a:t>      - Agency                                 : Jumlah unique 16 Object, Agency menunjukan nama dari agency,</a:t>
            </a:r>
            <a:endParaRPr sz="1050">
              <a:solidFill>
                <a:schemeClr val="accent3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accent3"/>
                </a:solidFill>
                <a:latin typeface="Didact Gothic"/>
                <a:ea typeface="Didact Gothic"/>
                <a:cs typeface="Didact Gothic"/>
                <a:sym typeface="Didact Gothic"/>
              </a:rPr>
              <a:t>                                                          </a:t>
            </a:r>
            <a:r>
              <a:rPr lang="en" sz="1050">
                <a:solidFill>
                  <a:schemeClr val="accent3"/>
                </a:solidFill>
                <a:latin typeface="Didact Gothic"/>
                <a:ea typeface="Didact Gothic"/>
                <a:cs typeface="Didact Gothic"/>
                <a:sym typeface="Didact Gothic"/>
              </a:rPr>
              <a:t>berdasarkan</a:t>
            </a:r>
            <a:r>
              <a:rPr lang="en" sz="1050">
                <a:solidFill>
                  <a:schemeClr val="accent3"/>
                </a:solidFill>
                <a:latin typeface="Didact Gothic"/>
                <a:ea typeface="Didact Gothic"/>
                <a:cs typeface="Didact Gothic"/>
                <a:sym typeface="Didact Gothic"/>
              </a:rPr>
              <a:t> EDA dapat dilihat bahwa setiap agency </a:t>
            </a:r>
            <a:r>
              <a:rPr b="1" lang="en" sz="1050">
                <a:solidFill>
                  <a:schemeClr val="accent3"/>
                </a:solidFill>
                <a:latin typeface="Didact Gothic"/>
                <a:ea typeface="Didact Gothic"/>
                <a:cs typeface="Didact Gothic"/>
                <a:sym typeface="Didact Gothic"/>
              </a:rPr>
              <a:t>dapat mempengaruhi pengajuan Claim/Not Claim</a:t>
            </a:r>
            <a:endParaRPr b="1" sz="1050">
              <a:solidFill>
                <a:schemeClr val="accent3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accent3"/>
                </a:solidFill>
                <a:latin typeface="Didact Gothic"/>
                <a:ea typeface="Didact Gothic"/>
                <a:cs typeface="Didact Gothic"/>
                <a:sym typeface="Didact Gothic"/>
              </a:rPr>
              <a:t>      - Agency Type                       : Jumlah unique 2 Object, Agency Type menunjukan fokus bidang agency,</a:t>
            </a:r>
            <a:endParaRPr sz="1050">
              <a:solidFill>
                <a:schemeClr val="accent3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accent3"/>
                </a:solidFill>
                <a:latin typeface="Didact Gothic"/>
                <a:ea typeface="Didact Gothic"/>
                <a:cs typeface="Didact Gothic"/>
                <a:sym typeface="Didact Gothic"/>
              </a:rPr>
              <a:t>                                                          </a:t>
            </a:r>
            <a:r>
              <a:rPr lang="en" sz="1050">
                <a:solidFill>
                  <a:schemeClr val="accent3"/>
                </a:solidFill>
                <a:latin typeface="Didact Gothic"/>
                <a:ea typeface="Didact Gothic"/>
                <a:cs typeface="Didact Gothic"/>
                <a:sym typeface="Didact Gothic"/>
              </a:rPr>
              <a:t>berdasarkan</a:t>
            </a:r>
            <a:r>
              <a:rPr lang="en" sz="1050">
                <a:solidFill>
                  <a:schemeClr val="accent3"/>
                </a:solidFill>
                <a:latin typeface="Didact Gothic"/>
                <a:ea typeface="Didact Gothic"/>
                <a:cs typeface="Didact Gothic"/>
                <a:sym typeface="Didact Gothic"/>
              </a:rPr>
              <a:t> EDA dapat dilihat bahwa setiap agency type </a:t>
            </a:r>
            <a:r>
              <a:rPr b="1" lang="en" sz="1050">
                <a:solidFill>
                  <a:schemeClr val="accent3"/>
                </a:solidFill>
                <a:latin typeface="Didact Gothic"/>
                <a:ea typeface="Didact Gothic"/>
                <a:cs typeface="Didact Gothic"/>
                <a:sym typeface="Didact Gothic"/>
              </a:rPr>
              <a:t>dapat mempengaruhi pengajuan Claim/Not Claim</a:t>
            </a:r>
            <a:endParaRPr b="1" sz="1050">
              <a:solidFill>
                <a:schemeClr val="accent3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accent3"/>
                </a:solidFill>
                <a:latin typeface="Didact Gothic"/>
                <a:ea typeface="Didact Gothic"/>
                <a:cs typeface="Didact Gothic"/>
                <a:sym typeface="Didact Gothic"/>
              </a:rPr>
              <a:t>      - Distribution Channel       : Jumlah unique 2 Object, Distribution Channel </a:t>
            </a:r>
            <a:r>
              <a:rPr b="1" lang="en" sz="1050">
                <a:solidFill>
                  <a:schemeClr val="accent3"/>
                </a:solidFill>
                <a:latin typeface="Didact Gothic"/>
                <a:ea typeface="Didact Gothic"/>
                <a:cs typeface="Didact Gothic"/>
                <a:sym typeface="Didact Gothic"/>
              </a:rPr>
              <a:t>menunjukan sistem bisnis perusahaan</a:t>
            </a:r>
            <a:r>
              <a:rPr lang="en" sz="1050">
                <a:solidFill>
                  <a:schemeClr val="accent3"/>
                </a:solidFill>
                <a:latin typeface="Didact Gothic"/>
                <a:ea typeface="Didact Gothic"/>
                <a:cs typeface="Didact Gothic"/>
                <a:sym typeface="Didact Gothic"/>
              </a:rPr>
              <a:t>,</a:t>
            </a:r>
            <a:endParaRPr sz="1050">
              <a:solidFill>
                <a:schemeClr val="accent3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accent3"/>
                </a:solidFill>
                <a:latin typeface="Didact Gothic"/>
                <a:ea typeface="Didact Gothic"/>
                <a:cs typeface="Didact Gothic"/>
                <a:sym typeface="Didact Gothic"/>
              </a:rPr>
              <a:t>      - Product Name Bundle     : Kolom ini merupakan hasil rekayasa kolom, karena jumlah unique di </a:t>
            </a:r>
            <a:r>
              <a:rPr b="1" lang="en" sz="1050">
                <a:solidFill>
                  <a:schemeClr val="accent3"/>
                </a:solidFill>
                <a:latin typeface="Didact Gothic"/>
                <a:ea typeface="Didact Gothic"/>
                <a:cs typeface="Didact Gothic"/>
                <a:sym typeface="Didact Gothic"/>
              </a:rPr>
              <a:t>kolom original</a:t>
            </a:r>
            <a:r>
              <a:rPr lang="en" sz="1050">
                <a:solidFill>
                  <a:schemeClr val="accent3"/>
                </a:solidFill>
                <a:latin typeface="Didact Gothic"/>
                <a:ea typeface="Didact Gothic"/>
                <a:cs typeface="Didact Gothic"/>
                <a:sym typeface="Didact Gothic"/>
              </a:rPr>
              <a:t> ['Product Name'] </a:t>
            </a:r>
            <a:r>
              <a:rPr b="1" lang="en" sz="1050">
                <a:solidFill>
                  <a:schemeClr val="accent3"/>
                </a:solidFill>
                <a:latin typeface="Didact Gothic"/>
                <a:ea typeface="Didact Gothic"/>
                <a:cs typeface="Didact Gothic"/>
                <a:sym typeface="Didact Gothic"/>
              </a:rPr>
              <a:t>memiliki jumlah unique </a:t>
            </a:r>
            <a:endParaRPr b="1" sz="1050">
              <a:solidFill>
                <a:schemeClr val="accent3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13716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50">
                <a:solidFill>
                  <a:schemeClr val="accent3"/>
                </a:solidFill>
                <a:latin typeface="Didact Gothic"/>
                <a:ea typeface="Didact Gothic"/>
                <a:cs typeface="Didact Gothic"/>
                <a:sym typeface="Didact Gothic"/>
              </a:rPr>
              <a:t>          26 Object</a:t>
            </a:r>
            <a:r>
              <a:rPr lang="en" sz="1050">
                <a:solidFill>
                  <a:schemeClr val="accent3"/>
                </a:solidFill>
                <a:latin typeface="Didact Gothic"/>
                <a:ea typeface="Didact Gothic"/>
                <a:cs typeface="Didact Gothic"/>
                <a:sym typeface="Didact Gothic"/>
              </a:rPr>
              <a:t>, sedangkan </a:t>
            </a:r>
            <a:r>
              <a:rPr b="1" lang="en" sz="1050">
                <a:solidFill>
                  <a:schemeClr val="accent3"/>
                </a:solidFill>
                <a:latin typeface="Didact Gothic"/>
                <a:ea typeface="Didact Gothic"/>
                <a:cs typeface="Didact Gothic"/>
                <a:sym typeface="Didact Gothic"/>
              </a:rPr>
              <a:t>kolom hasil rekayasa memiliki jumlah unique 8 Object</a:t>
            </a:r>
            <a:r>
              <a:rPr lang="en" sz="1050">
                <a:solidFill>
                  <a:schemeClr val="accent3"/>
                </a:solidFill>
                <a:latin typeface="Didact Gothic"/>
                <a:ea typeface="Didact Gothic"/>
                <a:cs typeface="Didact Gothic"/>
                <a:sym typeface="Didact Gothic"/>
              </a:rPr>
              <a:t>, sehingga digunakan untuk </a:t>
            </a:r>
            <a:r>
              <a:rPr b="1" lang="en" sz="1050">
                <a:solidFill>
                  <a:schemeClr val="accent3"/>
                </a:solidFill>
                <a:latin typeface="Didact Gothic"/>
                <a:ea typeface="Didact Gothic"/>
                <a:cs typeface="Didact Gothic"/>
                <a:sym typeface="Didact Gothic"/>
              </a:rPr>
              <a:t>menghindari </a:t>
            </a:r>
            <a:r>
              <a:rPr lang="en" sz="1050">
                <a:solidFill>
                  <a:schemeClr val="accent3"/>
                </a:solidFill>
                <a:latin typeface="Didact Gothic"/>
                <a:ea typeface="Didact Gothic"/>
                <a:cs typeface="Didact Gothic"/>
                <a:sym typeface="Didact Gothic"/>
              </a:rPr>
              <a:t>terjadi  </a:t>
            </a:r>
            <a:endParaRPr sz="1050">
              <a:solidFill>
                <a:schemeClr val="accent3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accent3"/>
                </a:solidFill>
                <a:latin typeface="Didact Gothic"/>
                <a:ea typeface="Didact Gothic"/>
                <a:cs typeface="Didact Gothic"/>
                <a:sym typeface="Didact Gothic"/>
              </a:rPr>
              <a:t>           nya </a:t>
            </a:r>
            <a:r>
              <a:rPr b="1" lang="en" sz="1050">
                <a:solidFill>
                  <a:schemeClr val="accent3"/>
                </a:solidFill>
                <a:latin typeface="Didact Gothic"/>
                <a:ea typeface="Didact Gothic"/>
                <a:cs typeface="Didact Gothic"/>
                <a:sym typeface="Didact Gothic"/>
              </a:rPr>
              <a:t>Overfitting</a:t>
            </a:r>
            <a:r>
              <a:rPr lang="en" sz="1050">
                <a:solidFill>
                  <a:schemeClr val="accent3"/>
                </a:solidFill>
                <a:latin typeface="Didact Gothic"/>
                <a:ea typeface="Didact Gothic"/>
                <a:cs typeface="Didact Gothic"/>
                <a:sym typeface="Didact Gothic"/>
              </a:rPr>
              <a:t> pada model,</a:t>
            </a:r>
            <a:endParaRPr sz="1050">
              <a:solidFill>
                <a:schemeClr val="accent3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accent3"/>
                </a:solidFill>
                <a:latin typeface="Didact Gothic"/>
                <a:ea typeface="Didact Gothic"/>
                <a:cs typeface="Didact Gothic"/>
                <a:sym typeface="Didact Gothic"/>
              </a:rPr>
              <a:t>      - Duration                             : Bentuk data pada kolom ini adalah int64, Duration menunjukan </a:t>
            </a:r>
            <a:r>
              <a:rPr b="1" lang="en" sz="1050">
                <a:solidFill>
                  <a:schemeClr val="accent3"/>
                </a:solidFill>
                <a:latin typeface="Didact Gothic"/>
                <a:ea typeface="Didact Gothic"/>
                <a:cs typeface="Didact Gothic"/>
                <a:sym typeface="Didact Gothic"/>
              </a:rPr>
              <a:t>lamanya pemegang polis melakukan travel</a:t>
            </a:r>
            <a:endParaRPr b="1" sz="1050">
              <a:solidFill>
                <a:schemeClr val="accent3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accent3"/>
                </a:solidFill>
                <a:latin typeface="Didact Gothic"/>
                <a:ea typeface="Didact Gothic"/>
                <a:cs typeface="Didact Gothic"/>
                <a:sym typeface="Didact Gothic"/>
              </a:rPr>
              <a:t>      - Net Sales                           : Bentuk data pada kolom ini adalah float64, Net Sales </a:t>
            </a:r>
            <a:r>
              <a:rPr b="1" lang="en" sz="1050">
                <a:solidFill>
                  <a:schemeClr val="accent3"/>
                </a:solidFill>
                <a:latin typeface="Didact Gothic"/>
                <a:ea typeface="Didact Gothic"/>
                <a:cs typeface="Didact Gothic"/>
                <a:sym typeface="Didact Gothic"/>
              </a:rPr>
              <a:t>menunjukan pemasukan yang diterima perusahaan</a:t>
            </a:r>
            <a:endParaRPr b="1" sz="1050">
              <a:solidFill>
                <a:schemeClr val="accent3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accent3"/>
                </a:solidFill>
                <a:latin typeface="Didact Gothic"/>
                <a:ea typeface="Didact Gothic"/>
                <a:cs typeface="Didact Gothic"/>
                <a:sym typeface="Didact Gothic"/>
              </a:rPr>
              <a:t>      - Commision (in value)      : Bentuk data pada kolom ini adalah float64, </a:t>
            </a:r>
            <a:r>
              <a:rPr lang="en" sz="1050">
                <a:solidFill>
                  <a:schemeClr val="accent3"/>
                </a:solidFill>
                <a:latin typeface="Didact Gothic"/>
                <a:ea typeface="Didact Gothic"/>
                <a:cs typeface="Didact Gothic"/>
                <a:sym typeface="Didact Gothic"/>
              </a:rPr>
              <a:t>Commission</a:t>
            </a:r>
            <a:r>
              <a:rPr lang="en" sz="1050">
                <a:solidFill>
                  <a:schemeClr val="accent3"/>
                </a:solidFill>
                <a:latin typeface="Didact Gothic"/>
                <a:ea typeface="Didact Gothic"/>
                <a:cs typeface="Didact Gothic"/>
                <a:sym typeface="Didact Gothic"/>
              </a:rPr>
              <a:t> </a:t>
            </a:r>
            <a:r>
              <a:rPr b="1" lang="en" sz="1050">
                <a:solidFill>
                  <a:schemeClr val="accent3"/>
                </a:solidFill>
                <a:latin typeface="Didact Gothic"/>
                <a:ea typeface="Didact Gothic"/>
                <a:cs typeface="Didact Gothic"/>
                <a:sym typeface="Didact Gothic"/>
              </a:rPr>
              <a:t>menunjukan keuntungan yang diterima</a:t>
            </a:r>
            <a:r>
              <a:rPr lang="en" sz="1050">
                <a:solidFill>
                  <a:schemeClr val="accent3"/>
                </a:solidFill>
                <a:latin typeface="Didact Gothic"/>
                <a:ea typeface="Didact Gothic"/>
                <a:cs typeface="Didact Gothic"/>
                <a:sym typeface="Didact Gothic"/>
              </a:rPr>
              <a:t> setiap agency apabila terjadi </a:t>
            </a:r>
            <a:endParaRPr sz="1050">
              <a:solidFill>
                <a:schemeClr val="accent3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accent3"/>
                </a:solidFill>
                <a:latin typeface="Didact Gothic"/>
                <a:ea typeface="Didact Gothic"/>
                <a:cs typeface="Didact Gothic"/>
                <a:sym typeface="Didact Gothic"/>
              </a:rPr>
              <a:t>                                                        pengajuan </a:t>
            </a:r>
            <a:r>
              <a:rPr lang="en" sz="1050">
                <a:solidFill>
                  <a:schemeClr val="accent3"/>
                </a:solidFill>
                <a:latin typeface="Didact Gothic"/>
                <a:ea typeface="Didact Gothic"/>
                <a:cs typeface="Didact Gothic"/>
                <a:sym typeface="Didact Gothic"/>
              </a:rPr>
              <a:t>klaim</a:t>
            </a:r>
            <a:r>
              <a:rPr lang="en" sz="1050">
                <a:solidFill>
                  <a:schemeClr val="accent3"/>
                </a:solidFill>
                <a:latin typeface="Didact Gothic"/>
                <a:ea typeface="Didact Gothic"/>
                <a:cs typeface="Didact Gothic"/>
                <a:sym typeface="Didact Gothic"/>
              </a:rPr>
              <a:t> oleh pemegang polis</a:t>
            </a:r>
            <a:endParaRPr sz="1050">
              <a:solidFill>
                <a:schemeClr val="accent3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accent3"/>
                </a:solidFill>
                <a:latin typeface="Didact Gothic"/>
                <a:ea typeface="Didact Gothic"/>
                <a:cs typeface="Didact Gothic"/>
                <a:sym typeface="Didact Gothic"/>
              </a:rPr>
              <a:t>      - Age                                     : Bentuk data pada kolom ini adalah int64, Age </a:t>
            </a:r>
            <a:r>
              <a:rPr b="1" lang="en" sz="1050">
                <a:solidFill>
                  <a:schemeClr val="accent3"/>
                </a:solidFill>
                <a:latin typeface="Didact Gothic"/>
                <a:ea typeface="Didact Gothic"/>
                <a:cs typeface="Didact Gothic"/>
                <a:sym typeface="Didact Gothic"/>
              </a:rPr>
              <a:t>menunjukan umur pemegang polis yang melakukan </a:t>
            </a:r>
            <a:r>
              <a:rPr b="1" lang="en" sz="1050">
                <a:solidFill>
                  <a:schemeClr val="accent3"/>
                </a:solidFill>
                <a:latin typeface="Didact Gothic"/>
                <a:ea typeface="Didact Gothic"/>
                <a:cs typeface="Didact Gothic"/>
                <a:sym typeface="Didact Gothic"/>
              </a:rPr>
              <a:t>Klaim</a:t>
            </a:r>
            <a:r>
              <a:rPr b="1" lang="en" sz="1050">
                <a:solidFill>
                  <a:schemeClr val="accent3"/>
                </a:solidFill>
                <a:latin typeface="Didact Gothic"/>
                <a:ea typeface="Didact Gothic"/>
                <a:cs typeface="Didact Gothic"/>
                <a:sym typeface="Didact Gothic"/>
              </a:rPr>
              <a:t>/</a:t>
            </a:r>
            <a:r>
              <a:rPr b="1" lang="en" sz="1050">
                <a:solidFill>
                  <a:schemeClr val="accent3"/>
                </a:solidFill>
                <a:latin typeface="Didact Gothic"/>
                <a:ea typeface="Didact Gothic"/>
                <a:cs typeface="Didact Gothic"/>
                <a:sym typeface="Didact Gothic"/>
              </a:rPr>
              <a:t>No</a:t>
            </a:r>
            <a:r>
              <a:rPr b="1" lang="en" sz="1050">
                <a:solidFill>
                  <a:schemeClr val="accent3"/>
                </a:solidFill>
                <a:latin typeface="Didact Gothic"/>
                <a:ea typeface="Didact Gothic"/>
                <a:cs typeface="Didact Gothic"/>
                <a:sym typeface="Didact Gothic"/>
              </a:rPr>
              <a:t> Claim</a:t>
            </a:r>
            <a:endParaRPr b="1" sz="1050">
              <a:solidFill>
                <a:schemeClr val="accent3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accent3"/>
                </a:solidFill>
                <a:latin typeface="Didact Gothic"/>
                <a:ea typeface="Didact Gothic"/>
                <a:cs typeface="Didact Gothic"/>
                <a:sym typeface="Didact Gothic"/>
              </a:rPr>
              <a:t>      - Region                               : Kolom ini merupakan hasil rekayasa kolom, karena </a:t>
            </a:r>
            <a:r>
              <a:rPr b="1" lang="en" sz="1050">
                <a:solidFill>
                  <a:schemeClr val="accent3"/>
                </a:solidFill>
                <a:latin typeface="Didact Gothic"/>
                <a:ea typeface="Didact Gothic"/>
                <a:cs typeface="Didact Gothic"/>
                <a:sym typeface="Didact Gothic"/>
              </a:rPr>
              <a:t>jumlah unique di kolom original ['Destination'] memiliki jumlah unique 137</a:t>
            </a:r>
            <a:r>
              <a:rPr lang="en" sz="1050">
                <a:solidFill>
                  <a:schemeClr val="accent3"/>
                </a:solidFill>
                <a:latin typeface="Didact Gothic"/>
                <a:ea typeface="Didact Gothic"/>
                <a:cs typeface="Didact Gothic"/>
                <a:sym typeface="Didact Gothic"/>
              </a:rPr>
              <a:t> </a:t>
            </a:r>
            <a:endParaRPr sz="1050">
              <a:solidFill>
                <a:schemeClr val="accent3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accent3"/>
                </a:solidFill>
                <a:latin typeface="Didact Gothic"/>
                <a:ea typeface="Didact Gothic"/>
                <a:cs typeface="Didact Gothic"/>
                <a:sym typeface="Didact Gothic"/>
              </a:rPr>
              <a:t>                                                       </a:t>
            </a:r>
            <a:r>
              <a:rPr b="1" lang="en" sz="1050">
                <a:solidFill>
                  <a:schemeClr val="accent3"/>
                </a:solidFill>
                <a:latin typeface="Didact Gothic"/>
                <a:ea typeface="Didact Gothic"/>
                <a:cs typeface="Didact Gothic"/>
                <a:sym typeface="Didact Gothic"/>
              </a:rPr>
              <a:t>Object</a:t>
            </a:r>
            <a:r>
              <a:rPr lang="en" sz="1050">
                <a:solidFill>
                  <a:schemeClr val="accent3"/>
                </a:solidFill>
                <a:latin typeface="Didact Gothic"/>
                <a:ea typeface="Didact Gothic"/>
                <a:cs typeface="Didact Gothic"/>
                <a:sym typeface="Didact Gothic"/>
              </a:rPr>
              <a:t>, sedangkan </a:t>
            </a:r>
            <a:r>
              <a:rPr b="1" lang="en" sz="1050">
                <a:solidFill>
                  <a:schemeClr val="accent3"/>
                </a:solidFill>
                <a:latin typeface="Didact Gothic"/>
                <a:ea typeface="Didact Gothic"/>
                <a:cs typeface="Didact Gothic"/>
                <a:sym typeface="Didact Gothic"/>
              </a:rPr>
              <a:t>kolom hasil rekayasa memiliki jumlah unique 5 Object</a:t>
            </a:r>
            <a:r>
              <a:rPr lang="en" sz="1050">
                <a:solidFill>
                  <a:schemeClr val="accent3"/>
                </a:solidFill>
                <a:latin typeface="Didact Gothic"/>
                <a:ea typeface="Didact Gothic"/>
                <a:cs typeface="Didact Gothic"/>
                <a:sym typeface="Didact Gothic"/>
              </a:rPr>
              <a:t>, sehingga digunakan untuk </a:t>
            </a:r>
            <a:r>
              <a:rPr b="1" lang="en" sz="1050">
                <a:solidFill>
                  <a:schemeClr val="accent3"/>
                </a:solidFill>
                <a:latin typeface="Didact Gothic"/>
                <a:ea typeface="Didact Gothic"/>
                <a:cs typeface="Didact Gothic"/>
                <a:sym typeface="Didact Gothic"/>
              </a:rPr>
              <a:t>menghindari </a:t>
            </a:r>
            <a:r>
              <a:rPr lang="en" sz="1050">
                <a:solidFill>
                  <a:schemeClr val="accent3"/>
                </a:solidFill>
                <a:latin typeface="Didact Gothic"/>
                <a:ea typeface="Didact Gothic"/>
                <a:cs typeface="Didact Gothic"/>
                <a:sym typeface="Didact Gothic"/>
              </a:rPr>
              <a:t>terjadi nya </a:t>
            </a:r>
            <a:endParaRPr sz="1050">
              <a:solidFill>
                <a:schemeClr val="accent3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accent3"/>
                </a:solidFill>
                <a:latin typeface="Didact Gothic"/>
                <a:ea typeface="Didact Gothic"/>
                <a:cs typeface="Didact Gothic"/>
                <a:sym typeface="Didact Gothic"/>
              </a:rPr>
              <a:t>                                                       </a:t>
            </a:r>
            <a:r>
              <a:rPr b="1" lang="en" sz="1050">
                <a:solidFill>
                  <a:schemeClr val="accent3"/>
                </a:solidFill>
                <a:latin typeface="Didact Gothic"/>
                <a:ea typeface="Didact Gothic"/>
                <a:cs typeface="Didact Gothic"/>
                <a:sym typeface="Didact Gothic"/>
              </a:rPr>
              <a:t>Overfitting</a:t>
            </a:r>
            <a:r>
              <a:rPr b="1" lang="en" sz="1050">
                <a:solidFill>
                  <a:schemeClr val="accent3"/>
                </a:solidFill>
                <a:latin typeface="Didact Gothic"/>
                <a:ea typeface="Didact Gothic"/>
                <a:cs typeface="Didact Gothic"/>
                <a:sym typeface="Didact Gothic"/>
              </a:rPr>
              <a:t> </a:t>
            </a:r>
            <a:r>
              <a:rPr lang="en" sz="1050">
                <a:solidFill>
                  <a:schemeClr val="accent3"/>
                </a:solidFill>
                <a:latin typeface="Didact Gothic"/>
                <a:ea typeface="Didact Gothic"/>
                <a:cs typeface="Didact Gothic"/>
                <a:sym typeface="Didact Gothic"/>
              </a:rPr>
              <a:t>pada model,</a:t>
            </a:r>
            <a:endParaRPr sz="1050">
              <a:solidFill>
                <a:schemeClr val="accent3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chemeClr val="accent3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accent3"/>
                </a:solidFill>
                <a:latin typeface="Didact Gothic"/>
                <a:ea typeface="Didact Gothic"/>
                <a:cs typeface="Didact Gothic"/>
                <a:sym typeface="Didact Gothic"/>
              </a:rPr>
              <a:t>2. Kolom y</a:t>
            </a:r>
            <a:endParaRPr sz="1050">
              <a:solidFill>
                <a:schemeClr val="accent3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accent3"/>
                </a:solidFill>
                <a:latin typeface="Didact Gothic"/>
                <a:ea typeface="Didact Gothic"/>
                <a:cs typeface="Didact Gothic"/>
                <a:sym typeface="Didact Gothic"/>
              </a:rPr>
              <a:t>      - Claim                                 : Kolom Claim menunjukan status pemilik polis mengajukan pencairan dana polis asuransi travel,</a:t>
            </a:r>
            <a:endParaRPr sz="1050">
              <a:solidFill>
                <a:schemeClr val="accent3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accent3"/>
                </a:solidFill>
                <a:latin typeface="Didact Gothic"/>
                <a:ea typeface="Didact Gothic"/>
                <a:cs typeface="Didact Gothic"/>
                <a:sym typeface="Didact Gothic"/>
              </a:rPr>
              <a:t>                                                      </a:t>
            </a:r>
            <a:r>
              <a:rPr b="1" lang="en" sz="1050">
                <a:solidFill>
                  <a:schemeClr val="accent3"/>
                </a:solidFill>
                <a:latin typeface="Didact Gothic"/>
                <a:ea typeface="Didact Gothic"/>
                <a:cs typeface="Didact Gothic"/>
                <a:sym typeface="Didact Gothic"/>
              </a:rPr>
              <a:t>Kolom ini akan menjadi fokus utama</a:t>
            </a:r>
            <a:r>
              <a:rPr lang="en" sz="1050">
                <a:solidFill>
                  <a:schemeClr val="accent3"/>
                </a:solidFill>
                <a:latin typeface="Didact Gothic"/>
                <a:ea typeface="Didact Gothic"/>
                <a:cs typeface="Didact Gothic"/>
                <a:sym typeface="Didact Gothic"/>
              </a:rPr>
              <a:t> dalam pengambilan keputusan, </a:t>
            </a:r>
            <a:r>
              <a:rPr b="1" lang="en" sz="1050">
                <a:solidFill>
                  <a:schemeClr val="accent3"/>
                </a:solidFill>
                <a:latin typeface="Didact Gothic"/>
                <a:ea typeface="Didact Gothic"/>
                <a:cs typeface="Didact Gothic"/>
                <a:sym typeface="Didact Gothic"/>
              </a:rPr>
              <a:t>sehingga akan dipengaruhi oleh variabel X</a:t>
            </a:r>
            <a:endParaRPr b="1">
              <a:solidFill>
                <a:schemeClr val="accent3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701" name="Google Shape;701;g3288714bd91_0_19"/>
          <p:cNvSpPr txBox="1"/>
          <p:nvPr/>
        </p:nvSpPr>
        <p:spPr>
          <a:xfrm>
            <a:off x="241050" y="415850"/>
            <a:ext cx="4880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hlink"/>
                </a:solidFill>
                <a:latin typeface="Julius Sans One"/>
                <a:ea typeface="Julius Sans One"/>
                <a:cs typeface="Julius Sans One"/>
                <a:sym typeface="Julius Sans One"/>
              </a:rPr>
              <a:t>Define data</a:t>
            </a:r>
            <a:endParaRPr>
              <a:solidFill>
                <a:schemeClr val="hlink"/>
              </a:solidFill>
              <a:latin typeface="Julius Sans One"/>
              <a:ea typeface="Julius Sans One"/>
              <a:cs typeface="Julius Sans One"/>
              <a:sym typeface="Julius Sans One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g3288714bd91_0_58"/>
          <p:cNvSpPr txBox="1"/>
          <p:nvPr>
            <p:ph idx="1" type="body"/>
          </p:nvPr>
        </p:nvSpPr>
        <p:spPr>
          <a:xfrm>
            <a:off x="221875" y="264200"/>
            <a:ext cx="8823300" cy="383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Dalam proses splitting terdapat beberapa parameter yang perlu dijabarkan diantaranya:</a:t>
            </a:r>
            <a:endParaRPr sz="105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      1. Test Size                  : Menentukan proporsi data yang akan digunakan sebagai data test, sisanya train</a:t>
            </a:r>
            <a:endParaRPr sz="105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                                               Dalam </a:t>
            </a:r>
            <a:r>
              <a:rPr b="1" lang="en" sz="1050"/>
              <a:t>pemodelan ini akan menggunakan </a:t>
            </a:r>
            <a:r>
              <a:rPr lang="en" sz="1050"/>
              <a:t>perbandingan split sebagai berikut</a:t>
            </a:r>
            <a:endParaRPr sz="105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                                                       </a:t>
            </a:r>
            <a:r>
              <a:rPr b="1" lang="en" sz="1050"/>
              <a:t>- Train : 80 % Populasi data</a:t>
            </a:r>
            <a:endParaRPr b="1" sz="105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50"/>
              <a:t>                                                       - Test  : 20 % Populasi data</a:t>
            </a:r>
            <a:endParaRPr b="1" sz="105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                                Dalam penentuan Train set sebesar 80% dilakukan </a:t>
            </a:r>
            <a:r>
              <a:rPr b="1" lang="en" sz="1050"/>
              <a:t>agar model dapat lebih banyak mempelajari data</a:t>
            </a:r>
            <a:r>
              <a:rPr lang="en" sz="1050"/>
              <a:t>, sehingga</a:t>
            </a:r>
            <a:endParaRPr sz="105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                         </a:t>
            </a:r>
            <a:r>
              <a:rPr lang="en" sz="1050"/>
              <a:t>       </a:t>
            </a:r>
            <a:r>
              <a:rPr lang="en" sz="1050"/>
              <a:t>apabila dikemudian hari model diujikan pada Data set baru maka, diharapkan dapat memprediksi data baru</a:t>
            </a:r>
            <a:endParaRPr sz="105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                                dengan benar sebesar 80% atau lebih</a:t>
            </a:r>
            <a:endParaRPr sz="105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      2. Random State       : Memastikan hasil pembagian data selalu konsisten (reproducible) di setiap eksekusi kode</a:t>
            </a:r>
            <a:endParaRPr sz="105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                                              </a:t>
            </a:r>
            <a:r>
              <a:rPr b="1" lang="en" sz="1050"/>
              <a:t>Dalam pemodelan ini akan digunakan</a:t>
            </a:r>
            <a:r>
              <a:rPr lang="en" sz="1050"/>
              <a:t> random state sebagai berikut</a:t>
            </a:r>
            <a:endParaRPr sz="105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                                	         </a:t>
            </a:r>
            <a:r>
              <a:rPr b="1" lang="en" sz="1050"/>
              <a:t>- Random state = 9</a:t>
            </a:r>
            <a:endParaRPr b="1" sz="105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                                  	Angka 9 didapatkan </a:t>
            </a:r>
            <a:r>
              <a:rPr lang="en" sz="1050"/>
              <a:t>berdasarkan</a:t>
            </a:r>
            <a:r>
              <a:rPr lang="en" sz="1050"/>
              <a:t> jumlah Feature yang digunakan pada pemodelan ini, </a:t>
            </a:r>
            <a:r>
              <a:rPr lang="en" sz="1050"/>
              <a:t>penetapan</a:t>
            </a:r>
            <a:r>
              <a:rPr lang="en" sz="1050"/>
              <a:t> ini </a:t>
            </a:r>
            <a:r>
              <a:rPr lang="en" sz="1050"/>
              <a:t>berdasarkan</a:t>
            </a:r>
            <a:r>
              <a:rPr lang="en" sz="1050"/>
              <a:t> </a:t>
            </a:r>
            <a:endParaRPr sz="105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                                              jurnal berjudul, " Random State Parameter Undersampling untuk Penanganan Data dengan Kelas Tidak Seimbang </a:t>
            </a:r>
            <a:endParaRPr sz="105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                                              pada </a:t>
            </a:r>
            <a:r>
              <a:rPr lang="en" sz="1050"/>
              <a:t>Algoritma</a:t>
            </a:r>
            <a:r>
              <a:rPr lang="en" sz="1050"/>
              <a:t> Random Forest "</a:t>
            </a:r>
            <a:endParaRPr sz="105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                                  	       Sumber : </a:t>
            </a:r>
            <a:r>
              <a:rPr lang="en" sz="1050"/>
              <a:t>(</a:t>
            </a:r>
            <a:r>
              <a:rPr lang="en" sz="1050" u="sng">
                <a:hlinkClick r:id="rId3"/>
              </a:rPr>
              <a:t>https://drive.google.com/drive/u/0/folders/1jKiNJJ42dq4DXmffiRUILL20NP3-icM_</a:t>
            </a:r>
            <a:r>
              <a:rPr lang="en" sz="1050"/>
              <a:t>)</a:t>
            </a:r>
            <a:endParaRPr sz="105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      3. stratify                    : </a:t>
            </a:r>
            <a:r>
              <a:rPr b="1" lang="en" sz="1050"/>
              <a:t>Memastikan</a:t>
            </a:r>
            <a:r>
              <a:rPr lang="en" sz="1050"/>
              <a:t> bahwa </a:t>
            </a:r>
            <a:r>
              <a:rPr b="1" lang="en" sz="1050"/>
              <a:t>pembagian data train dan test mempertahankan distribusi proporsi kelas yang sama</a:t>
            </a:r>
            <a:r>
              <a:rPr lang="en" sz="1050"/>
              <a:t> seperti di  </a:t>
            </a:r>
            <a:endParaRPr sz="105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                                              dataset awal (biasanya untuk data klasifikasi)</a:t>
            </a:r>
            <a:endParaRPr sz="105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                                              Dalam pemodelan ini akan digunakan stratify sebagai berikut</a:t>
            </a:r>
            <a:endParaRPr sz="105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/>
              <a:t>                                	        </a:t>
            </a:r>
            <a:r>
              <a:rPr b="1" lang="en" sz="1150"/>
              <a:t>- stratify = y</a:t>
            </a:r>
            <a:endParaRPr b="1" sz="1500"/>
          </a:p>
        </p:txBody>
      </p:sp>
      <p:sp>
        <p:nvSpPr>
          <p:cNvPr id="707" name="Google Shape;707;g3288714bd91_0_58"/>
          <p:cNvSpPr txBox="1"/>
          <p:nvPr>
            <p:ph type="title"/>
          </p:nvPr>
        </p:nvSpPr>
        <p:spPr>
          <a:xfrm>
            <a:off x="712800" y="4183159"/>
            <a:ext cx="57681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0" lang="en" sz="2700"/>
              <a:t>Penjabaran Model</a:t>
            </a:r>
            <a:r>
              <a:rPr b="0" lang="en" sz="1400"/>
              <a:t>.shape( 4 )</a:t>
            </a:r>
            <a:endParaRPr/>
          </a:p>
        </p:txBody>
      </p:sp>
      <p:sp>
        <p:nvSpPr>
          <p:cNvPr id="708" name="Google Shape;708;g3288714bd91_0_58"/>
          <p:cNvSpPr txBox="1"/>
          <p:nvPr/>
        </p:nvSpPr>
        <p:spPr>
          <a:xfrm>
            <a:off x="5906175" y="4311550"/>
            <a:ext cx="5130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rPr>
              <a:t>SPLIT DATA</a:t>
            </a:r>
            <a:endParaRPr>
              <a:solidFill>
                <a:schemeClr val="hlink"/>
              </a:solidFill>
              <a:latin typeface="Julius Sans One"/>
              <a:ea typeface="Julius Sans One"/>
              <a:cs typeface="Julius Sans One"/>
              <a:sym typeface="Julius Sans One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g3288714bd91_0_76"/>
          <p:cNvSpPr txBox="1"/>
          <p:nvPr>
            <p:ph type="title"/>
          </p:nvPr>
        </p:nvSpPr>
        <p:spPr>
          <a:xfrm>
            <a:off x="3463300" y="76200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700"/>
              <a:t>Penjabaran Model</a:t>
            </a:r>
            <a:r>
              <a:rPr b="0" lang="en" sz="1400"/>
              <a:t>.shape( 5 )</a:t>
            </a:r>
            <a:endParaRPr/>
          </a:p>
        </p:txBody>
      </p:sp>
      <p:sp>
        <p:nvSpPr>
          <p:cNvPr id="714" name="Google Shape;714;g3288714bd91_0_76"/>
          <p:cNvSpPr txBox="1"/>
          <p:nvPr/>
        </p:nvSpPr>
        <p:spPr>
          <a:xfrm>
            <a:off x="241050" y="711025"/>
            <a:ext cx="8846400" cy="39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| Preprocessing   | Method            | Kolom X                                                             | Alasan                                                                                                                                        |</a:t>
            </a:r>
            <a:endParaRPr sz="650">
              <a:solidFill>
                <a:schemeClr val="accent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|-----------------|-------------------|---------------------------------------------------------------------|----------------------------------------------------------------------------</a:t>
            </a:r>
            <a:endParaRPr sz="650">
              <a:solidFill>
                <a:schemeClr val="accent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| Missing Value   | Simple Imputer    | --                                                                  | Tidak terdapat Missing value pada kolom                                                                                                       |</a:t>
            </a:r>
            <a:endParaRPr sz="650">
              <a:solidFill>
                <a:schemeClr val="accent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|                 | Iterative Imputer | --                                                                  | ....                                                                                                                                          |</a:t>
            </a:r>
            <a:endParaRPr sz="650">
              <a:solidFill>
                <a:schemeClr val="accent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|                 | KNN               | --                                                                  | ....                                                                                                                                          |</a:t>
            </a:r>
            <a:endParaRPr sz="650">
              <a:solidFill>
                <a:schemeClr val="accent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|                 | Most Frequent     | --                                                                  | ....                                                                                                                                          |</a:t>
            </a:r>
            <a:endParaRPr sz="650">
              <a:solidFill>
                <a:schemeClr val="accent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|                 |                   |                                                                     |                                                                                                                                               |</a:t>
            </a:r>
            <a:endParaRPr sz="650">
              <a:solidFill>
                <a:schemeClr val="accent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| Encoding        | One Hot           | [Agency Type],[Region],[Product Name Bundle],[Distribution Channel] | Jumlah kategorikal sedikit (dalam model ini &lt;9), sehingga lebih sederhana  </a:t>
            </a:r>
            <a:endParaRPr sz="650">
              <a:solidFill>
                <a:schemeClr val="accent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41148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         dan interpretable         </a:t>
            </a:r>
            <a:endParaRPr sz="650">
              <a:solidFill>
                <a:schemeClr val="accent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|                 | Ordinal           | --                                                                  | Tidak terdapat kolom kategorikal yang bersifat hierarki                                                                                       |</a:t>
            </a:r>
            <a:endParaRPr sz="650">
              <a:solidFill>
                <a:schemeClr val="accent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|                 | Binary            | [Agency]                                                            | Jumlah kategorikal banyak (dalam model ini &gt;9), sehingga untuk mengurangi </a:t>
            </a:r>
            <a:endParaRPr sz="650">
              <a:solidFill>
                <a:schemeClr val="accent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         terjadinya overfitting pada model lebih baik menggunakan method ini </a:t>
            </a:r>
            <a:endParaRPr sz="650">
              <a:solidFill>
                <a:schemeClr val="accent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|                 |                   |                                                                     |                                                                                                                                               |</a:t>
            </a:r>
            <a:endParaRPr sz="650">
              <a:solidFill>
                <a:schemeClr val="accent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| Scaler          | MinMaxScaler      | --                                                                  | Data tidak </a:t>
            </a:r>
            <a:r>
              <a:rPr lang="en" sz="65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berdistribusi</a:t>
            </a:r>
            <a:r>
              <a:rPr lang="en" sz="65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 normal                                                                                                               |</a:t>
            </a:r>
            <a:endParaRPr sz="650">
              <a:solidFill>
                <a:schemeClr val="accent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|                 | </a:t>
            </a:r>
            <a:r>
              <a:rPr lang="en" sz="65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StandardScaler</a:t>
            </a:r>
            <a:r>
              <a:rPr lang="en" sz="65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    | --                                                                  | Fokus Model tidak berfokus pada variance dan standar variasi                                                                                  |</a:t>
            </a:r>
            <a:endParaRPr sz="650">
              <a:solidFill>
                <a:schemeClr val="accent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|                 | RobustScaler      | [Duration],[Net Sales],[Commision (in value)]                       | Digunakan karena data tidak </a:t>
            </a:r>
            <a:r>
              <a:rPr lang="en" sz="65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berdistribusi</a:t>
            </a:r>
            <a:r>
              <a:rPr lang="en" sz="65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 normal                                                                                              |</a:t>
            </a:r>
            <a:endParaRPr sz="650">
              <a:solidFill>
                <a:schemeClr val="accent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|                 |                   |                                                                     |                                                                                                                                               |</a:t>
            </a:r>
            <a:endParaRPr sz="650">
              <a:solidFill>
                <a:schemeClr val="accent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| Binning         | Frequent          | --                                                                  | Data tidak terdistribusi merata                                                                                                               |</a:t>
            </a:r>
            <a:endParaRPr sz="650">
              <a:solidFill>
                <a:schemeClr val="accent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|                 | Quantile          | [Age]                                                               | Cocok untuk data dengan distribusi yang tidak merata                                                                                          |</a:t>
            </a:r>
            <a:endParaRPr sz="650">
              <a:solidFill>
                <a:schemeClr val="accent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|                 |                   |                                                                     | Pada saat dilakukan EDA, data memiliki kecenderungan membentuk sebuah pola </a:t>
            </a:r>
            <a:endParaRPr sz="650">
              <a:solidFill>
                <a:schemeClr val="accent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         (Kategorikal)                                                      </a:t>
            </a:r>
            <a:endParaRPr sz="650">
              <a:solidFill>
                <a:schemeClr val="accent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|                 |                   |                                                                     |                                                                                                                                               |</a:t>
            </a:r>
            <a:endParaRPr sz="650">
              <a:solidFill>
                <a:schemeClr val="accent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| Passthrough     | --                | --                                                                  | Semua Kolom dinilai harus melalui preprocessing   </a:t>
            </a:r>
            <a:endParaRPr sz="1000">
              <a:solidFill>
                <a:schemeClr val="accent4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715" name="Google Shape;715;g3288714bd91_0_76"/>
          <p:cNvSpPr txBox="1"/>
          <p:nvPr/>
        </p:nvSpPr>
        <p:spPr>
          <a:xfrm>
            <a:off x="241050" y="339650"/>
            <a:ext cx="4880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hlink"/>
                </a:solidFill>
                <a:latin typeface="Julius Sans One"/>
                <a:ea typeface="Julius Sans One"/>
                <a:cs typeface="Julius Sans One"/>
                <a:sym typeface="Julius Sans One"/>
              </a:rPr>
              <a:t>Base Model</a:t>
            </a:r>
            <a:endParaRPr>
              <a:solidFill>
                <a:schemeClr val="hlink"/>
              </a:solidFill>
              <a:latin typeface="Julius Sans One"/>
              <a:ea typeface="Julius Sans One"/>
              <a:cs typeface="Julius Sans One"/>
              <a:sym typeface="Julius Sans One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g3288714bd91_0_85"/>
          <p:cNvSpPr txBox="1"/>
          <p:nvPr>
            <p:ph type="title"/>
          </p:nvPr>
        </p:nvSpPr>
        <p:spPr>
          <a:xfrm>
            <a:off x="200950" y="372775"/>
            <a:ext cx="3641400" cy="52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700"/>
              <a:t>Penjabaran Model</a:t>
            </a:r>
            <a:r>
              <a:rPr b="0" lang="en" sz="1400"/>
              <a:t>.shape( </a:t>
            </a:r>
            <a:r>
              <a:rPr lang="en" sz="1400"/>
              <a:t>5 . 1</a:t>
            </a:r>
            <a:r>
              <a:rPr b="0" lang="en" sz="1400"/>
              <a:t> )</a:t>
            </a:r>
            <a:endParaRPr/>
          </a:p>
        </p:txBody>
      </p:sp>
      <p:sp>
        <p:nvSpPr>
          <p:cNvPr id="721" name="Google Shape;721;g3288714bd91_0_85"/>
          <p:cNvSpPr txBox="1"/>
          <p:nvPr/>
        </p:nvSpPr>
        <p:spPr>
          <a:xfrm>
            <a:off x="5232100" y="670050"/>
            <a:ext cx="4880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hlink"/>
                </a:solidFill>
                <a:latin typeface="Julius Sans One"/>
                <a:ea typeface="Julius Sans One"/>
                <a:cs typeface="Julius Sans One"/>
                <a:sym typeface="Julius Sans One"/>
              </a:rPr>
              <a:t>Base Model ( RESULT )</a:t>
            </a:r>
            <a:endParaRPr>
              <a:solidFill>
                <a:schemeClr val="hlink"/>
              </a:solidFill>
              <a:latin typeface="Julius Sans One"/>
              <a:ea typeface="Julius Sans One"/>
              <a:cs typeface="Julius Sans One"/>
              <a:sym typeface="Julius Sans One"/>
            </a:endParaRPr>
          </a:p>
        </p:txBody>
      </p:sp>
      <p:sp>
        <p:nvSpPr>
          <p:cNvPr id="722" name="Google Shape;722;g3288714bd91_0_85"/>
          <p:cNvSpPr/>
          <p:nvPr/>
        </p:nvSpPr>
        <p:spPr>
          <a:xfrm>
            <a:off x="394500" y="1686150"/>
            <a:ext cx="8355000" cy="2076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723" name="Google Shape;723;g3288714bd91_0_85"/>
          <p:cNvSpPr/>
          <p:nvPr/>
        </p:nvSpPr>
        <p:spPr>
          <a:xfrm>
            <a:off x="3334800" y="1846375"/>
            <a:ext cx="2474400" cy="2457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Questrial"/>
                <a:ea typeface="Questrial"/>
                <a:cs typeface="Questrial"/>
                <a:sym typeface="Questrial"/>
              </a:rPr>
              <a:t>Column Transformer</a:t>
            </a:r>
            <a:endParaRPr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724" name="Google Shape;724;g3288714bd91_0_85"/>
          <p:cNvSpPr/>
          <p:nvPr/>
        </p:nvSpPr>
        <p:spPr>
          <a:xfrm>
            <a:off x="560400" y="2312425"/>
            <a:ext cx="1482900" cy="288000"/>
          </a:xfrm>
          <a:prstGeom prst="roundRect">
            <a:avLst>
              <a:gd fmla="val 16667" name="adj"/>
            </a:avLst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Questrial"/>
                <a:ea typeface="Questrial"/>
                <a:cs typeface="Questrial"/>
                <a:sym typeface="Questrial"/>
              </a:rPr>
              <a:t>One Hot</a:t>
            </a:r>
            <a:endParaRPr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725" name="Google Shape;725;g3288714bd91_0_85"/>
          <p:cNvSpPr/>
          <p:nvPr/>
        </p:nvSpPr>
        <p:spPr>
          <a:xfrm>
            <a:off x="2207050" y="2312425"/>
            <a:ext cx="1482900" cy="288000"/>
          </a:xfrm>
          <a:prstGeom prst="roundRect">
            <a:avLst>
              <a:gd fmla="val 16667" name="adj"/>
            </a:avLst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Questrial"/>
                <a:ea typeface="Questrial"/>
                <a:cs typeface="Questrial"/>
                <a:sym typeface="Questrial"/>
              </a:rPr>
              <a:t>Binary</a:t>
            </a:r>
            <a:endParaRPr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726" name="Google Shape;726;g3288714bd91_0_85"/>
          <p:cNvSpPr/>
          <p:nvPr/>
        </p:nvSpPr>
        <p:spPr>
          <a:xfrm>
            <a:off x="3893825" y="2312425"/>
            <a:ext cx="1482900" cy="288000"/>
          </a:xfrm>
          <a:prstGeom prst="roundRect">
            <a:avLst>
              <a:gd fmla="val 16667" name="adj"/>
            </a:avLst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Questrial"/>
                <a:ea typeface="Questrial"/>
                <a:cs typeface="Questrial"/>
                <a:sym typeface="Questrial"/>
              </a:rPr>
              <a:t>Robust</a:t>
            </a:r>
            <a:endParaRPr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727" name="Google Shape;727;g3288714bd91_0_85"/>
          <p:cNvSpPr/>
          <p:nvPr/>
        </p:nvSpPr>
        <p:spPr>
          <a:xfrm>
            <a:off x="5504400" y="2312425"/>
            <a:ext cx="1482900" cy="288000"/>
          </a:xfrm>
          <a:prstGeom prst="roundRect">
            <a:avLst>
              <a:gd fmla="val 16667" name="adj"/>
            </a:avLst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Questrial"/>
                <a:ea typeface="Questrial"/>
                <a:cs typeface="Questrial"/>
                <a:sym typeface="Questrial"/>
              </a:rPr>
              <a:t>Binning</a:t>
            </a:r>
            <a:endParaRPr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728" name="Google Shape;728;g3288714bd91_0_85"/>
          <p:cNvSpPr/>
          <p:nvPr/>
        </p:nvSpPr>
        <p:spPr>
          <a:xfrm>
            <a:off x="7114200" y="2312425"/>
            <a:ext cx="1482900" cy="288000"/>
          </a:xfrm>
          <a:prstGeom prst="roundRect">
            <a:avLst>
              <a:gd fmla="val 16667" name="adj"/>
            </a:avLst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Questrial"/>
                <a:ea typeface="Questrial"/>
                <a:cs typeface="Questrial"/>
                <a:sym typeface="Questrial"/>
              </a:rPr>
              <a:t>Remainder</a:t>
            </a:r>
            <a:endParaRPr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729" name="Google Shape;729;g3288714bd91_0_85"/>
          <p:cNvSpPr/>
          <p:nvPr/>
        </p:nvSpPr>
        <p:spPr>
          <a:xfrm>
            <a:off x="647850" y="2744575"/>
            <a:ext cx="1330500" cy="618600"/>
          </a:xfrm>
          <a:prstGeom prst="snip1Rect">
            <a:avLst>
              <a:gd fmla="val 16667" name="adj"/>
            </a:avLst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Questrial"/>
                <a:ea typeface="Questrial"/>
                <a:cs typeface="Questrial"/>
                <a:sym typeface="Questrial"/>
              </a:rPr>
              <a:t>OneHotEncoder</a:t>
            </a:r>
            <a:endParaRPr sz="1100"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730" name="Google Shape;730;g3288714bd91_0_85"/>
          <p:cNvSpPr/>
          <p:nvPr/>
        </p:nvSpPr>
        <p:spPr>
          <a:xfrm>
            <a:off x="2283250" y="2744575"/>
            <a:ext cx="1330500" cy="618600"/>
          </a:xfrm>
          <a:prstGeom prst="snip1Rect">
            <a:avLst>
              <a:gd fmla="val 16667" name="adj"/>
            </a:avLst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Questrial"/>
                <a:ea typeface="Questrial"/>
                <a:cs typeface="Questrial"/>
                <a:sym typeface="Questrial"/>
              </a:rPr>
              <a:t>BinaryEncoder</a:t>
            </a:r>
            <a:endParaRPr sz="1200"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731" name="Google Shape;731;g3288714bd91_0_85"/>
          <p:cNvSpPr/>
          <p:nvPr/>
        </p:nvSpPr>
        <p:spPr>
          <a:xfrm>
            <a:off x="3970025" y="2744575"/>
            <a:ext cx="1330500" cy="618600"/>
          </a:xfrm>
          <a:prstGeom prst="snip1Rect">
            <a:avLst>
              <a:gd fmla="val 16667" name="adj"/>
            </a:avLst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Questrial"/>
                <a:ea typeface="Questrial"/>
                <a:cs typeface="Questrial"/>
                <a:sym typeface="Questrial"/>
              </a:rPr>
              <a:t>RobustScaler</a:t>
            </a:r>
            <a:endParaRPr sz="1200"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732" name="Google Shape;732;g3288714bd91_0_85"/>
          <p:cNvSpPr/>
          <p:nvPr/>
        </p:nvSpPr>
        <p:spPr>
          <a:xfrm>
            <a:off x="5580600" y="2744575"/>
            <a:ext cx="1330500" cy="618600"/>
          </a:xfrm>
          <a:prstGeom prst="snip1Rect">
            <a:avLst>
              <a:gd fmla="val 16667" name="adj"/>
            </a:avLst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Questrial"/>
                <a:ea typeface="Questrial"/>
                <a:cs typeface="Questrial"/>
                <a:sym typeface="Questrial"/>
              </a:rPr>
              <a:t>KbinsDiscritizer</a:t>
            </a:r>
            <a:endParaRPr sz="1200"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733" name="Google Shape;733;g3288714bd91_0_85"/>
          <p:cNvSpPr/>
          <p:nvPr/>
        </p:nvSpPr>
        <p:spPr>
          <a:xfrm>
            <a:off x="7191175" y="2744575"/>
            <a:ext cx="1330500" cy="618600"/>
          </a:xfrm>
          <a:prstGeom prst="snip1Rect">
            <a:avLst>
              <a:gd fmla="val 16667" name="adj"/>
            </a:avLst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Questrial"/>
                <a:ea typeface="Questrial"/>
                <a:cs typeface="Questrial"/>
                <a:sym typeface="Questrial"/>
              </a:rPr>
              <a:t>Passthrough</a:t>
            </a:r>
            <a:endParaRPr sz="1200"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734" name="Google Shape;734;g3288714bd91_0_85"/>
          <p:cNvSpPr txBox="1"/>
          <p:nvPr/>
        </p:nvSpPr>
        <p:spPr>
          <a:xfrm>
            <a:off x="2194925" y="4142875"/>
            <a:ext cx="4880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rPr>
              <a:t>Ini akan menjadi dasar model yang akan kita buat</a:t>
            </a:r>
            <a:endParaRPr>
              <a:solidFill>
                <a:schemeClr val="hlink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g3288714bd91_0_107"/>
          <p:cNvSpPr txBox="1"/>
          <p:nvPr>
            <p:ph type="title"/>
          </p:nvPr>
        </p:nvSpPr>
        <p:spPr>
          <a:xfrm>
            <a:off x="3061300" y="76200"/>
            <a:ext cx="73599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700"/>
              <a:t>Penjabaran Model</a:t>
            </a:r>
            <a:r>
              <a:rPr b="0" lang="en" sz="1400"/>
              <a:t>.shape( </a:t>
            </a:r>
            <a:r>
              <a:rPr lang="en" sz="1400"/>
              <a:t>5 . 2</a:t>
            </a:r>
            <a:r>
              <a:rPr b="0" lang="en" sz="1400"/>
              <a:t> )</a:t>
            </a:r>
            <a:endParaRPr/>
          </a:p>
        </p:txBody>
      </p:sp>
      <p:pic>
        <p:nvPicPr>
          <p:cNvPr id="740" name="Google Shape;740;g3288714bd91_0_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2800" y="964075"/>
            <a:ext cx="6825199" cy="3215350"/>
          </a:xfrm>
          <a:prstGeom prst="rect">
            <a:avLst/>
          </a:prstGeom>
          <a:noFill/>
          <a:ln>
            <a:noFill/>
          </a:ln>
        </p:spPr>
      </p:pic>
      <p:sp>
        <p:nvSpPr>
          <p:cNvPr id="741" name="Google Shape;741;g3288714bd91_0_107"/>
          <p:cNvSpPr txBox="1"/>
          <p:nvPr/>
        </p:nvSpPr>
        <p:spPr>
          <a:xfrm>
            <a:off x="198775" y="4408425"/>
            <a:ext cx="4880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hlink"/>
                </a:solidFill>
                <a:latin typeface="Julius Sans One"/>
                <a:ea typeface="Julius Sans One"/>
                <a:cs typeface="Julius Sans One"/>
                <a:sym typeface="Julius Sans One"/>
              </a:rPr>
              <a:t>Feature Importances</a:t>
            </a:r>
            <a:endParaRPr>
              <a:solidFill>
                <a:schemeClr val="hlink"/>
              </a:solidFill>
              <a:latin typeface="Julius Sans One"/>
              <a:ea typeface="Julius Sans One"/>
              <a:cs typeface="Julius Sans One"/>
              <a:sym typeface="Julius Sans One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2" name="Google Shape;482;g3287865b0a7_0_24"/>
          <p:cNvPicPr preferRelativeResize="0"/>
          <p:nvPr/>
        </p:nvPicPr>
        <p:blipFill rotWithShape="1">
          <a:blip r:embed="rId3">
            <a:alphaModFix/>
          </a:blip>
          <a:srcRect b="10447" l="-22703" r="379" t="-36170"/>
          <a:stretch/>
        </p:blipFill>
        <p:spPr>
          <a:xfrm>
            <a:off x="-5733350" y="-3280217"/>
            <a:ext cx="12187200" cy="8466600"/>
          </a:xfrm>
          <a:prstGeom prst="triangle">
            <a:avLst>
              <a:gd fmla="val 49963" name="adj"/>
            </a:avLst>
          </a:prstGeom>
          <a:noFill/>
          <a:ln>
            <a:noFill/>
          </a:ln>
        </p:spPr>
      </p:pic>
      <p:sp>
        <p:nvSpPr>
          <p:cNvPr id="483" name="Google Shape;483;g3287865b0a7_0_24"/>
          <p:cNvSpPr/>
          <p:nvPr/>
        </p:nvSpPr>
        <p:spPr>
          <a:xfrm>
            <a:off x="-6534075" y="-3736925"/>
            <a:ext cx="13101900" cy="9029700"/>
          </a:xfrm>
          <a:prstGeom prst="triangle">
            <a:avLst>
              <a:gd fmla="val 50000" name="adj"/>
            </a:avLst>
          </a:prstGeom>
          <a:solidFill>
            <a:schemeClr val="lt1">
              <a:alpha val="3176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4" name="Google Shape;484;g3287865b0a7_0_24"/>
          <p:cNvSpPr txBox="1"/>
          <p:nvPr>
            <p:ph type="title"/>
          </p:nvPr>
        </p:nvSpPr>
        <p:spPr>
          <a:xfrm>
            <a:off x="4784875" y="2098184"/>
            <a:ext cx="3423600" cy="86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Problem Statement</a:t>
            </a:r>
            <a:endParaRPr/>
          </a:p>
        </p:txBody>
      </p:sp>
      <p:sp>
        <p:nvSpPr>
          <p:cNvPr id="485" name="Google Shape;485;g3287865b0a7_0_24"/>
          <p:cNvSpPr txBox="1"/>
          <p:nvPr>
            <p:ph idx="2" type="title"/>
          </p:nvPr>
        </p:nvSpPr>
        <p:spPr>
          <a:xfrm>
            <a:off x="5151175" y="1032009"/>
            <a:ext cx="3057300" cy="86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486" name="Google Shape;486;g3287865b0a7_0_24"/>
          <p:cNvSpPr txBox="1"/>
          <p:nvPr>
            <p:ph idx="1" type="subTitle"/>
          </p:nvPr>
        </p:nvSpPr>
        <p:spPr>
          <a:xfrm>
            <a:off x="6127050" y="3320300"/>
            <a:ext cx="2081400" cy="5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Mari kita bahas Masalah dan Tujuan Data</a:t>
            </a:r>
            <a:endParaRPr/>
          </a:p>
        </p:txBody>
      </p:sp>
      <p:cxnSp>
        <p:nvCxnSpPr>
          <p:cNvPr id="487" name="Google Shape;487;g3287865b0a7_0_24"/>
          <p:cNvCxnSpPr/>
          <p:nvPr/>
        </p:nvCxnSpPr>
        <p:spPr>
          <a:xfrm>
            <a:off x="7425248" y="3219806"/>
            <a:ext cx="6471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g3288714bd91_0_116"/>
          <p:cNvSpPr txBox="1"/>
          <p:nvPr>
            <p:ph type="title"/>
          </p:nvPr>
        </p:nvSpPr>
        <p:spPr>
          <a:xfrm>
            <a:off x="-171650" y="19477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700"/>
              <a:t>Penjabaran Model</a:t>
            </a:r>
            <a:r>
              <a:rPr b="0" lang="en" sz="1400"/>
              <a:t>.shape( 6 )</a:t>
            </a:r>
            <a:endParaRPr/>
          </a:p>
        </p:txBody>
      </p:sp>
      <p:sp>
        <p:nvSpPr>
          <p:cNvPr id="747" name="Google Shape;747;g3288714bd91_0_116"/>
          <p:cNvSpPr txBox="1"/>
          <p:nvPr/>
        </p:nvSpPr>
        <p:spPr>
          <a:xfrm>
            <a:off x="1012175" y="1671300"/>
            <a:ext cx="7304400" cy="18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Berikut merupakan spesifikasi komputer yang digunakan dalam melakukan pemodelan,</a:t>
            </a:r>
            <a:endParaRPr sz="105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spesifikasi berikut yang akan menjadi batasan dalam penentuan Parameter dalam algoritma model</a:t>
            </a:r>
            <a:endParaRPr sz="105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| Jenis               | Keterangan                                |</a:t>
            </a:r>
            <a:endParaRPr sz="105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|---------------------|-------------------------------------------|</a:t>
            </a:r>
            <a:endParaRPr sz="105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| Processor           | Intel(R) Core(TM) Ultra 7 155H   1.40 GHz |</a:t>
            </a:r>
            <a:endParaRPr sz="105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| Memory              | 32 GB                                     |</a:t>
            </a:r>
            <a:endParaRPr sz="105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| </a:t>
            </a:r>
            <a:r>
              <a:rPr lang="en" sz="105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Hardisk</a:t>
            </a:r>
            <a:r>
              <a:rPr lang="en" sz="105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            | SSD 1TB                                   |</a:t>
            </a:r>
            <a:endParaRPr sz="105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| Sistem Operasi (OS) | Windows 11 64-bit                         |</a:t>
            </a:r>
            <a:endParaRPr sz="105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| Kernel Aplikasi     | Python 3.12.4, VSCODE                     |</a:t>
            </a:r>
            <a:endParaRPr>
              <a:solidFill>
                <a:schemeClr val="accent3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748" name="Google Shape;748;g3288714bd91_0_116"/>
          <p:cNvSpPr txBox="1"/>
          <p:nvPr/>
        </p:nvSpPr>
        <p:spPr>
          <a:xfrm>
            <a:off x="3663300" y="4077875"/>
            <a:ext cx="4880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hlink"/>
                </a:solidFill>
                <a:latin typeface="Julius Sans One"/>
                <a:ea typeface="Julius Sans One"/>
                <a:cs typeface="Julius Sans One"/>
                <a:sym typeface="Julius Sans One"/>
              </a:rPr>
              <a:t>Spesifikasi device pemodelan</a:t>
            </a:r>
            <a:endParaRPr>
              <a:solidFill>
                <a:schemeClr val="hlink"/>
              </a:solidFill>
              <a:latin typeface="Julius Sans One"/>
              <a:ea typeface="Julius Sans One"/>
              <a:cs typeface="Julius Sans One"/>
              <a:sym typeface="Julius Sans One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g3288714bd91_0_153"/>
          <p:cNvSpPr txBox="1"/>
          <p:nvPr>
            <p:ph type="ctrTitle"/>
          </p:nvPr>
        </p:nvSpPr>
        <p:spPr>
          <a:xfrm>
            <a:off x="713225" y="1672475"/>
            <a:ext cx="4230600" cy="5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</a:pPr>
            <a:r>
              <a:rPr lang="en"/>
              <a:t>Cross validation</a:t>
            </a:r>
            <a:endParaRPr/>
          </a:p>
        </p:txBody>
      </p:sp>
      <p:sp>
        <p:nvSpPr>
          <p:cNvPr id="754" name="Google Shape;754;g3288714bd91_0_153"/>
          <p:cNvSpPr txBox="1"/>
          <p:nvPr>
            <p:ph idx="1" type="subTitle"/>
          </p:nvPr>
        </p:nvSpPr>
        <p:spPr>
          <a:xfrm>
            <a:off x="713225" y="2471998"/>
            <a:ext cx="3026400" cy="10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50">
                <a:solidFill>
                  <a:schemeClr val="accent6"/>
                </a:solidFill>
              </a:rPr>
              <a:t>Cross Validation (CV) adalah teknik evaluasi model, model terpilih akan menjadi base model</a:t>
            </a:r>
            <a:endParaRPr/>
          </a:p>
        </p:txBody>
      </p:sp>
      <p:cxnSp>
        <p:nvCxnSpPr>
          <p:cNvPr id="755" name="Google Shape;755;g3288714bd91_0_153"/>
          <p:cNvCxnSpPr/>
          <p:nvPr/>
        </p:nvCxnSpPr>
        <p:spPr>
          <a:xfrm>
            <a:off x="799833" y="2381565"/>
            <a:ext cx="6471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7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g3288714bd91_0_143"/>
          <p:cNvSpPr txBox="1"/>
          <p:nvPr>
            <p:ph type="title"/>
          </p:nvPr>
        </p:nvSpPr>
        <p:spPr>
          <a:xfrm>
            <a:off x="-19250" y="27097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700"/>
              <a:t>Penjabaran Model</a:t>
            </a:r>
            <a:r>
              <a:rPr b="0" lang="en" sz="1400"/>
              <a:t>.shape( </a:t>
            </a:r>
            <a:r>
              <a:rPr lang="en" sz="1400"/>
              <a:t>6 . 1</a:t>
            </a:r>
            <a:r>
              <a:rPr b="0" lang="en" sz="1400"/>
              <a:t> )</a:t>
            </a:r>
            <a:endParaRPr/>
          </a:p>
        </p:txBody>
      </p:sp>
      <p:sp>
        <p:nvSpPr>
          <p:cNvPr id="761" name="Google Shape;761;g3288714bd91_0_143"/>
          <p:cNvSpPr txBox="1"/>
          <p:nvPr/>
        </p:nvSpPr>
        <p:spPr>
          <a:xfrm>
            <a:off x="701850" y="1550625"/>
            <a:ext cx="7740300" cy="16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Parameter CV</a:t>
            </a:r>
            <a:endParaRPr sz="1050">
              <a:solidFill>
                <a:schemeClr val="accent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chemeClr val="accent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| Parameter CV            | Keterangan                                                           |</a:t>
            </a:r>
            <a:endParaRPr sz="1050">
              <a:solidFill>
                <a:schemeClr val="accent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|-------------------------|----------------------------------------------------------------------|</a:t>
            </a:r>
            <a:endParaRPr sz="1050">
              <a:solidFill>
                <a:schemeClr val="accent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| Stratified K-Fold (k=5) | Sama seperti K-Fold, tetapi memastikan proporsi kelas target sama di |</a:t>
            </a:r>
            <a:endParaRPr sz="1050">
              <a:solidFill>
                <a:schemeClr val="accent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|                         | setiap fold (berguna untuk dataset dengan kelas tidak seimbang)      |</a:t>
            </a:r>
            <a:endParaRPr sz="1050">
              <a:solidFill>
                <a:schemeClr val="accent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|                         |                                                                      |</a:t>
            </a:r>
            <a:endParaRPr sz="1050">
              <a:solidFill>
                <a:schemeClr val="accent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| Scorer (F2 Scorer)      | Mengurangi jumlah FP dan FN, dengan pembobotan 2x pada FN            |</a:t>
            </a:r>
            <a:endParaRPr sz="1050">
              <a:solidFill>
                <a:schemeClr val="accent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|                         |                                                                      |</a:t>
            </a:r>
            <a:endParaRPr>
              <a:solidFill>
                <a:schemeClr val="accent4"/>
              </a:solidFill>
            </a:endParaRPr>
          </a:p>
        </p:txBody>
      </p:sp>
      <p:sp>
        <p:nvSpPr>
          <p:cNvPr id="762" name="Google Shape;762;g3288714bd91_0_143"/>
          <p:cNvSpPr txBox="1"/>
          <p:nvPr/>
        </p:nvSpPr>
        <p:spPr>
          <a:xfrm>
            <a:off x="3663300" y="4077875"/>
            <a:ext cx="4880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hlink"/>
                </a:solidFill>
                <a:latin typeface="Julius Sans One"/>
                <a:ea typeface="Julius Sans One"/>
                <a:cs typeface="Julius Sans One"/>
                <a:sym typeface="Julius Sans One"/>
              </a:rPr>
              <a:t>Parameter cross validation</a:t>
            </a:r>
            <a:endParaRPr>
              <a:solidFill>
                <a:schemeClr val="hlink"/>
              </a:solidFill>
              <a:latin typeface="Julius Sans One"/>
              <a:ea typeface="Julius Sans One"/>
              <a:cs typeface="Julius Sans One"/>
              <a:sym typeface="Julius Sans One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g3288714bd91_0_160"/>
          <p:cNvSpPr txBox="1"/>
          <p:nvPr>
            <p:ph type="title"/>
          </p:nvPr>
        </p:nvSpPr>
        <p:spPr>
          <a:xfrm>
            <a:off x="-19250" y="27097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700"/>
              <a:t>Penjabaran Model</a:t>
            </a:r>
            <a:r>
              <a:rPr b="0" lang="en" sz="1400"/>
              <a:t>.shape( </a:t>
            </a:r>
            <a:r>
              <a:rPr lang="en" sz="1400"/>
              <a:t>6 . 2</a:t>
            </a:r>
            <a:r>
              <a:rPr b="0" lang="en" sz="1400"/>
              <a:t> )</a:t>
            </a:r>
            <a:endParaRPr/>
          </a:p>
        </p:txBody>
      </p:sp>
      <p:sp>
        <p:nvSpPr>
          <p:cNvPr id="768" name="Google Shape;768;g3288714bd91_0_160"/>
          <p:cNvSpPr txBox="1"/>
          <p:nvPr/>
        </p:nvSpPr>
        <p:spPr>
          <a:xfrm>
            <a:off x="3637900" y="4234925"/>
            <a:ext cx="4880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hlink"/>
                </a:solidFill>
                <a:latin typeface="Julius Sans One"/>
                <a:ea typeface="Julius Sans One"/>
                <a:cs typeface="Julius Sans One"/>
                <a:sym typeface="Julius Sans One"/>
              </a:rPr>
              <a:t>Parameter Model ( </a:t>
            </a:r>
            <a:r>
              <a:rPr lang="en">
                <a:solidFill>
                  <a:schemeClr val="hlink"/>
                </a:solidFill>
                <a:latin typeface="Julius Sans One"/>
                <a:ea typeface="Julius Sans One"/>
                <a:cs typeface="Julius Sans One"/>
                <a:sym typeface="Julius Sans One"/>
              </a:rPr>
              <a:t>1</a:t>
            </a:r>
            <a:r>
              <a:rPr lang="en">
                <a:solidFill>
                  <a:schemeClr val="hlink"/>
                </a:solidFill>
                <a:latin typeface="Julius Sans One"/>
                <a:ea typeface="Julius Sans One"/>
                <a:cs typeface="Julius Sans One"/>
                <a:sym typeface="Julius Sans One"/>
              </a:rPr>
              <a:t> )</a:t>
            </a:r>
            <a:endParaRPr>
              <a:solidFill>
                <a:schemeClr val="hlink"/>
              </a:solidFill>
              <a:latin typeface="Julius Sans One"/>
              <a:ea typeface="Julius Sans One"/>
              <a:cs typeface="Julius Sans One"/>
              <a:sym typeface="Julius Sans One"/>
            </a:endParaRPr>
          </a:p>
        </p:txBody>
      </p:sp>
      <p:sp>
        <p:nvSpPr>
          <p:cNvPr id="769" name="Google Shape;769;g3288714bd91_0_160"/>
          <p:cNvSpPr txBox="1"/>
          <p:nvPr/>
        </p:nvSpPr>
        <p:spPr>
          <a:xfrm>
            <a:off x="198575" y="1219450"/>
            <a:ext cx="8914200" cy="25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| Model Terpilih       | Alasan                                                                                             | Parameter                                                                                                               |</a:t>
            </a:r>
            <a:endParaRPr sz="750">
              <a:solidFill>
                <a:schemeClr val="accent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|----------------------|----------------------------------------------------------------------------------------------------|-----------------------------------------</a:t>
            </a:r>
            <a:endParaRPr sz="750">
              <a:solidFill>
                <a:schemeClr val="accent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| Logistic Regression  | 1. Sederhana dan mudah diinterpretasi: Cocok jika perlu menjelaskan hasil ke tim non-teknis        | 1. Penalty: Default                                                                                                     |</a:t>
            </a:r>
            <a:endParaRPr sz="750">
              <a:solidFill>
                <a:schemeClr val="accent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|                      | 2. Cepat dan ringan: Cocok untuk data besar dan prediksi real-time                                 | 2. RandomState: 9                                                                                                       |</a:t>
            </a:r>
            <a:endParaRPr sz="750">
              <a:solidFill>
                <a:schemeClr val="accent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|                      | 3. Prediksi sederhana seperti Probabilitas                                                         | 3. Solver: newton-cholesky                                                                                              |</a:t>
            </a:r>
            <a:endParaRPr sz="750">
              <a:solidFill>
                <a:schemeClr val="accent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|                      |                                                                                                    | newton-cholesky terpilih sebagai </a:t>
            </a:r>
            <a:endParaRPr sz="750">
              <a:solidFill>
                <a:schemeClr val="accent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5943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    parameter awal karena cocok untuk </a:t>
            </a:r>
            <a:endParaRPr sz="750">
              <a:solidFill>
                <a:schemeClr val="accent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5943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    dataset dengan banyak fitur </a:t>
            </a:r>
            <a:r>
              <a:rPr lang="en" sz="75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                         </a:t>
            </a:r>
            <a:endParaRPr sz="750">
              <a:solidFill>
                <a:schemeClr val="accent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|                      |                                                                                                    | 4. Penalty: L2 (default)                                                                                                |</a:t>
            </a:r>
            <a:endParaRPr sz="750">
              <a:solidFill>
                <a:schemeClr val="accent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|                      |                                                                                                    | L2 terpilih sebagai parameter awal untuk  </a:t>
            </a:r>
            <a:endParaRPr sz="750">
              <a:solidFill>
                <a:schemeClr val="accent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 								    mendukung solver newton-cholesky </a:t>
            </a:r>
            <a:endParaRPr sz="750">
              <a:solidFill>
                <a:schemeClr val="accent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5943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    (Tidak mendukung regulasi L1)    </a:t>
            </a:r>
            <a:r>
              <a:rPr lang="en" sz="65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             </a:t>
            </a:r>
            <a:endParaRPr sz="650">
              <a:solidFill>
                <a:schemeClr val="accent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accent4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g3288714bd91_0_168"/>
          <p:cNvSpPr txBox="1"/>
          <p:nvPr>
            <p:ph type="title"/>
          </p:nvPr>
        </p:nvSpPr>
        <p:spPr>
          <a:xfrm>
            <a:off x="-19250" y="27097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700"/>
              <a:t>Penjabaran Model</a:t>
            </a:r>
            <a:r>
              <a:rPr b="0" lang="en" sz="1400"/>
              <a:t>.shape( </a:t>
            </a:r>
            <a:r>
              <a:rPr lang="en" sz="1400"/>
              <a:t>6 . 2</a:t>
            </a:r>
            <a:r>
              <a:rPr b="0" lang="en" sz="1400"/>
              <a:t> )</a:t>
            </a:r>
            <a:endParaRPr/>
          </a:p>
        </p:txBody>
      </p:sp>
      <p:sp>
        <p:nvSpPr>
          <p:cNvPr id="775" name="Google Shape;775;g3288714bd91_0_168"/>
          <p:cNvSpPr txBox="1"/>
          <p:nvPr/>
        </p:nvSpPr>
        <p:spPr>
          <a:xfrm>
            <a:off x="3637900" y="4234925"/>
            <a:ext cx="4880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hlink"/>
                </a:solidFill>
                <a:latin typeface="Julius Sans One"/>
                <a:ea typeface="Julius Sans One"/>
                <a:cs typeface="Julius Sans One"/>
                <a:sym typeface="Julius Sans One"/>
              </a:rPr>
              <a:t>Parameter Model ( </a:t>
            </a:r>
            <a:r>
              <a:rPr b="1" lang="en">
                <a:solidFill>
                  <a:schemeClr val="hlink"/>
                </a:solidFill>
                <a:latin typeface="Julius Sans One"/>
                <a:ea typeface="Julius Sans One"/>
                <a:cs typeface="Julius Sans One"/>
                <a:sym typeface="Julius Sans One"/>
              </a:rPr>
              <a:t>1 . 1</a:t>
            </a:r>
            <a:r>
              <a:rPr lang="en">
                <a:solidFill>
                  <a:schemeClr val="hlink"/>
                </a:solidFill>
                <a:latin typeface="Julius Sans One"/>
                <a:ea typeface="Julius Sans One"/>
                <a:cs typeface="Julius Sans One"/>
                <a:sym typeface="Julius Sans One"/>
              </a:rPr>
              <a:t> )</a:t>
            </a:r>
            <a:endParaRPr>
              <a:solidFill>
                <a:schemeClr val="hlink"/>
              </a:solidFill>
              <a:latin typeface="Julius Sans One"/>
              <a:ea typeface="Julius Sans One"/>
              <a:cs typeface="Julius Sans One"/>
              <a:sym typeface="Julius Sans One"/>
            </a:endParaRPr>
          </a:p>
        </p:txBody>
      </p:sp>
      <p:sp>
        <p:nvSpPr>
          <p:cNvPr id="776" name="Google Shape;776;g3288714bd91_0_168"/>
          <p:cNvSpPr txBox="1"/>
          <p:nvPr/>
        </p:nvSpPr>
        <p:spPr>
          <a:xfrm>
            <a:off x="198575" y="990850"/>
            <a:ext cx="8914200" cy="31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| Model Terpilih       | Alasan                                                                                             | Parameter                                                                                                               |</a:t>
            </a:r>
            <a:endParaRPr sz="7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|----------------------|----------------------------------------------------------------------------------------------------|-----------------------------------------</a:t>
            </a:r>
            <a:endParaRPr sz="7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| Decision Tree        | 1. Interpretable: Mudah dipahami karena menyerupai proses pengambilan keputusan manusia            | 1. RandomState: 9                                                                                                       |</a:t>
            </a:r>
            <a:endParaRPr sz="7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|                      | 2. Tidak memerlukan banyak pra pemrosesan (misalnya, normalisasi                                   | 2. Max Depth: None                                                                                                      |</a:t>
            </a:r>
            <a:endParaRPr sz="7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|                      |                                                                                                    | Mulai dengan nilai default (None, pohon </a:t>
            </a:r>
            <a:endParaRPr sz="7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5943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tumbuh maksimal)                                                                </a:t>
            </a:r>
            <a:endParaRPr sz="7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|                      |                                                                                                    | 3. Min Sample Leaf: 2                                                                                                   |</a:t>
            </a:r>
            <a:endParaRPr sz="7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|                      |                                                                                                    | Eksperimen dengan nilai lebih besar </a:t>
            </a:r>
            <a:endParaRPr sz="7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5943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(5, 10) untuk dataset besar </a:t>
            </a:r>
            <a:endParaRPr sz="7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5943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atau dengan noise tinggi.</a:t>
            </a:r>
            <a:endParaRPr sz="7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5943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|                      |                                                                                                    | 4. Min Sample Split: 5                                                                                                  |</a:t>
            </a:r>
            <a:endParaRPr sz="7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|                      |                                                                                                    | Jika dataset besar, pertimbangkan untuk </a:t>
            </a:r>
            <a:endParaRPr sz="7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5486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  menaikkan (misalnya 5, 10                                                       </a:t>
            </a:r>
            <a:endParaRPr sz="7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|                      |                                                                                                                                                                                                                           </a:t>
            </a:r>
            <a:endParaRPr sz="7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|                      |                                                                                                    | 5. Criterion: Log loss                                                                                                  </a:t>
            </a:r>
            <a:endParaRPr sz="7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|                      |                                                                                                    | Log_loss terpilih karena cocok jika </a:t>
            </a:r>
            <a:endParaRPr sz="7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5943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pohon akan digunakan untuk probabilitas </a:t>
            </a:r>
            <a:endParaRPr sz="7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5943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prediksi.                                   </a:t>
            </a:r>
            <a:endParaRPr sz="7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accent4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g3288714bd91_0_182"/>
          <p:cNvSpPr txBox="1"/>
          <p:nvPr>
            <p:ph type="title"/>
          </p:nvPr>
        </p:nvSpPr>
        <p:spPr>
          <a:xfrm>
            <a:off x="-19250" y="27097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700"/>
              <a:t>Penjabaran Model</a:t>
            </a:r>
            <a:r>
              <a:rPr b="0" lang="en" sz="1400"/>
              <a:t>.shape( </a:t>
            </a:r>
            <a:r>
              <a:rPr lang="en" sz="1400"/>
              <a:t>6 . 2</a:t>
            </a:r>
            <a:r>
              <a:rPr b="0" lang="en" sz="1400"/>
              <a:t> )</a:t>
            </a:r>
            <a:endParaRPr/>
          </a:p>
        </p:txBody>
      </p:sp>
      <p:sp>
        <p:nvSpPr>
          <p:cNvPr id="782" name="Google Shape;782;g3288714bd91_0_182"/>
          <p:cNvSpPr txBox="1"/>
          <p:nvPr/>
        </p:nvSpPr>
        <p:spPr>
          <a:xfrm>
            <a:off x="3637900" y="4234925"/>
            <a:ext cx="4880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hlink"/>
                </a:solidFill>
                <a:latin typeface="Julius Sans One"/>
                <a:ea typeface="Julius Sans One"/>
                <a:cs typeface="Julius Sans One"/>
                <a:sym typeface="Julius Sans One"/>
              </a:rPr>
              <a:t>Parameter Model ( </a:t>
            </a:r>
            <a:r>
              <a:rPr b="1" lang="en">
                <a:solidFill>
                  <a:schemeClr val="hlink"/>
                </a:solidFill>
                <a:latin typeface="Julius Sans One"/>
                <a:ea typeface="Julius Sans One"/>
                <a:cs typeface="Julius Sans One"/>
                <a:sym typeface="Julius Sans One"/>
              </a:rPr>
              <a:t>1 . 2</a:t>
            </a:r>
            <a:r>
              <a:rPr lang="en">
                <a:solidFill>
                  <a:schemeClr val="hlink"/>
                </a:solidFill>
                <a:latin typeface="Julius Sans One"/>
                <a:ea typeface="Julius Sans One"/>
                <a:cs typeface="Julius Sans One"/>
                <a:sym typeface="Julius Sans One"/>
              </a:rPr>
              <a:t> )</a:t>
            </a:r>
            <a:endParaRPr>
              <a:solidFill>
                <a:schemeClr val="hlink"/>
              </a:solidFill>
              <a:latin typeface="Julius Sans One"/>
              <a:ea typeface="Julius Sans One"/>
              <a:cs typeface="Julius Sans One"/>
              <a:sym typeface="Julius Sans One"/>
            </a:endParaRPr>
          </a:p>
        </p:txBody>
      </p:sp>
      <p:sp>
        <p:nvSpPr>
          <p:cNvPr id="783" name="Google Shape;783;g3288714bd91_0_182"/>
          <p:cNvSpPr txBox="1"/>
          <p:nvPr/>
        </p:nvSpPr>
        <p:spPr>
          <a:xfrm>
            <a:off x="191100" y="1797700"/>
            <a:ext cx="8914200" cy="16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| Model Terpilih       | Alasan                                                                                             | Parameter                                                                                                               |</a:t>
            </a:r>
            <a:endParaRPr sz="7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|----------------------|----------------------------------------------------------------------------------------------------|-----------------------------------------</a:t>
            </a:r>
            <a:endParaRPr sz="75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| Random Forest        | 1. Performa tinggi dan robus: Mengurangi risiko overfitting dengan menggabungkan banyak pohon      | 1. RandomState: 9                                                                                                       |</a:t>
            </a:r>
            <a:endParaRPr sz="75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|                      | 2. Menyediakan informasi pentingnya fitur (feature importance)                                     | 2. Max Depth: None                                                                                                      |</a:t>
            </a:r>
            <a:endParaRPr sz="75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|                      |                                                                                                    | 3. Min Sample Leaf: 2                                                                                                   |</a:t>
            </a:r>
            <a:endParaRPr sz="75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|                      |                                                                                                    | 4. Min Sample Split: 5                                                                                                  |</a:t>
            </a:r>
            <a:endParaRPr sz="75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|                      |                                                                                                    | 5. Criterion: Log loss                                                                                                  </a:t>
            </a:r>
            <a:endParaRPr sz="75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g3288714bd91_0_190"/>
          <p:cNvSpPr txBox="1"/>
          <p:nvPr>
            <p:ph type="title"/>
          </p:nvPr>
        </p:nvSpPr>
        <p:spPr>
          <a:xfrm>
            <a:off x="-19250" y="27097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700"/>
              <a:t>Penjabaran Model</a:t>
            </a:r>
            <a:r>
              <a:rPr b="0" lang="en" sz="1400"/>
              <a:t>.shape( </a:t>
            </a:r>
            <a:r>
              <a:rPr lang="en" sz="1400"/>
              <a:t>6 . 2</a:t>
            </a:r>
            <a:r>
              <a:rPr b="0" lang="en" sz="1400"/>
              <a:t> )</a:t>
            </a:r>
            <a:endParaRPr/>
          </a:p>
        </p:txBody>
      </p:sp>
      <p:sp>
        <p:nvSpPr>
          <p:cNvPr id="789" name="Google Shape;789;g3288714bd91_0_190"/>
          <p:cNvSpPr txBox="1"/>
          <p:nvPr/>
        </p:nvSpPr>
        <p:spPr>
          <a:xfrm>
            <a:off x="4137725" y="4548250"/>
            <a:ext cx="4880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hlink"/>
                </a:solidFill>
                <a:latin typeface="Julius Sans One"/>
                <a:ea typeface="Julius Sans One"/>
                <a:cs typeface="Julius Sans One"/>
                <a:sym typeface="Julius Sans One"/>
              </a:rPr>
              <a:t>Parameter Model ( </a:t>
            </a:r>
            <a:r>
              <a:rPr b="1" lang="en">
                <a:solidFill>
                  <a:schemeClr val="hlink"/>
                </a:solidFill>
                <a:latin typeface="Julius Sans One"/>
                <a:ea typeface="Julius Sans One"/>
                <a:cs typeface="Julius Sans One"/>
                <a:sym typeface="Julius Sans One"/>
              </a:rPr>
              <a:t>1 . 3</a:t>
            </a:r>
            <a:r>
              <a:rPr lang="en">
                <a:solidFill>
                  <a:schemeClr val="hlink"/>
                </a:solidFill>
                <a:latin typeface="Julius Sans One"/>
                <a:ea typeface="Julius Sans One"/>
                <a:cs typeface="Julius Sans One"/>
                <a:sym typeface="Julius Sans One"/>
              </a:rPr>
              <a:t> )</a:t>
            </a:r>
            <a:endParaRPr>
              <a:solidFill>
                <a:schemeClr val="hlink"/>
              </a:solidFill>
              <a:latin typeface="Julius Sans One"/>
              <a:ea typeface="Julius Sans One"/>
              <a:cs typeface="Julius Sans One"/>
              <a:sym typeface="Julius Sans One"/>
            </a:endParaRPr>
          </a:p>
        </p:txBody>
      </p:sp>
      <p:sp>
        <p:nvSpPr>
          <p:cNvPr id="790" name="Google Shape;790;g3288714bd91_0_190"/>
          <p:cNvSpPr txBox="1"/>
          <p:nvPr/>
        </p:nvSpPr>
        <p:spPr>
          <a:xfrm>
            <a:off x="198575" y="914650"/>
            <a:ext cx="8914200" cy="37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| Gradient Boosting    | 1. Menangani data tidak seimbang dengan baik (Probabilitas)                                        | 1. RandomState: 9                                                                                                       |</a:t>
            </a:r>
            <a:endParaRPr sz="7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|                      | 2. Fleksibilitas: Dapat digunakan untuk klasifikasi dan regresi                                    | 2. Learning Rate: 0.5                                                                                                   |</a:t>
            </a:r>
            <a:endParaRPr sz="7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|                      |                                                                                                    | Learning rate default di Scikit-learn </a:t>
            </a:r>
            <a:endParaRPr sz="7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6400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adalah 0.1 </a:t>
            </a:r>
            <a:endParaRPr sz="7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|                      |                                                                                                    | Jika dataset besar, gunakan </a:t>
            </a:r>
            <a:endParaRPr sz="7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5943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learning_rate kecil (0.01-0.05) dengan </a:t>
            </a:r>
            <a:endParaRPr sz="7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5943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jumlah pohon lebih banyak.                           </a:t>
            </a:r>
            <a:endParaRPr sz="7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|                      |                                                                                                    | 3. Loss: Log loss                                                                                                       |</a:t>
            </a:r>
            <a:endParaRPr sz="7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|                      |                                                                                                    | Berdasarkan log loss (cross-entropy) </a:t>
            </a:r>
            <a:endParaRPr sz="7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5943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yang mengukur ketepatan probabilitas </a:t>
            </a:r>
            <a:endParaRPr sz="7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5943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yang diprediksi             </a:t>
            </a:r>
            <a:endParaRPr sz="7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|                      |                                                                                                    | 4. Criterion: Friedman mse                                                                                              |</a:t>
            </a:r>
            <a:endParaRPr sz="7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|                      |                                                                                                    | Friedman mse terpilih karena merupakan </a:t>
            </a:r>
            <a:endParaRPr sz="7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5486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           variasi dari Mean Squared Error (MSE) </a:t>
            </a:r>
            <a:endParaRPr sz="7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5486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           yang dioptimalkan </a:t>
            </a:r>
            <a:endParaRPr sz="7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|                      |                                                                                                    | Mempertimbangkan pengurangan impuritas </a:t>
            </a:r>
            <a:endParaRPr sz="7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6400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secara efisien</a:t>
            </a:r>
            <a:endParaRPr sz="7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|                      |                                                                                                    | 5. Max Depth: None                                                                                                      |</a:t>
            </a:r>
            <a:endParaRPr sz="7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|                      |                                                                                                    | 6. Min Sample Leaf: 2                                                                                                   |</a:t>
            </a:r>
            <a:endParaRPr sz="7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|                      |                                                                                                    | 7. Min Sample Split: 5        </a:t>
            </a:r>
            <a:r>
              <a:rPr lang="en" sz="6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                                                                                </a:t>
            </a:r>
            <a:endParaRPr sz="6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g3288714bd91_0_196"/>
          <p:cNvSpPr txBox="1"/>
          <p:nvPr>
            <p:ph type="title"/>
          </p:nvPr>
        </p:nvSpPr>
        <p:spPr>
          <a:xfrm>
            <a:off x="-19250" y="11857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700"/>
              <a:t>Penjabaran Model</a:t>
            </a:r>
            <a:r>
              <a:rPr b="0" lang="en" sz="1400"/>
              <a:t>.shape( </a:t>
            </a:r>
            <a:r>
              <a:rPr lang="en" sz="1400"/>
              <a:t>6 . 2</a:t>
            </a:r>
            <a:r>
              <a:rPr b="0" lang="en" sz="1400"/>
              <a:t> )</a:t>
            </a:r>
            <a:endParaRPr/>
          </a:p>
        </p:txBody>
      </p:sp>
      <p:sp>
        <p:nvSpPr>
          <p:cNvPr id="796" name="Google Shape;796;g3288714bd91_0_196"/>
          <p:cNvSpPr txBox="1"/>
          <p:nvPr/>
        </p:nvSpPr>
        <p:spPr>
          <a:xfrm>
            <a:off x="3637900" y="4234925"/>
            <a:ext cx="4880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hlink"/>
                </a:solidFill>
                <a:latin typeface="Julius Sans One"/>
                <a:ea typeface="Julius Sans One"/>
                <a:cs typeface="Julius Sans One"/>
                <a:sym typeface="Julius Sans One"/>
              </a:rPr>
              <a:t>Parameter Model ( </a:t>
            </a:r>
            <a:r>
              <a:rPr b="1" lang="en">
                <a:solidFill>
                  <a:schemeClr val="hlink"/>
                </a:solidFill>
                <a:latin typeface="Julius Sans One"/>
                <a:ea typeface="Julius Sans One"/>
                <a:cs typeface="Julius Sans One"/>
                <a:sym typeface="Julius Sans One"/>
              </a:rPr>
              <a:t>1 . 4</a:t>
            </a:r>
            <a:r>
              <a:rPr lang="en">
                <a:solidFill>
                  <a:schemeClr val="hlink"/>
                </a:solidFill>
                <a:latin typeface="Julius Sans One"/>
                <a:ea typeface="Julius Sans One"/>
                <a:cs typeface="Julius Sans One"/>
                <a:sym typeface="Julius Sans One"/>
              </a:rPr>
              <a:t> )</a:t>
            </a:r>
            <a:endParaRPr>
              <a:solidFill>
                <a:schemeClr val="hlink"/>
              </a:solidFill>
              <a:latin typeface="Julius Sans One"/>
              <a:ea typeface="Julius Sans One"/>
              <a:cs typeface="Julius Sans One"/>
              <a:sym typeface="Julius Sans One"/>
            </a:endParaRPr>
          </a:p>
        </p:txBody>
      </p:sp>
      <p:sp>
        <p:nvSpPr>
          <p:cNvPr id="797" name="Google Shape;797;g3288714bd91_0_196"/>
          <p:cNvSpPr txBox="1"/>
          <p:nvPr/>
        </p:nvSpPr>
        <p:spPr>
          <a:xfrm>
            <a:off x="191100" y="821750"/>
            <a:ext cx="8914200" cy="34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| Model Terpilih       | Alasan                                                                                             | Parameter                                                                                                               |</a:t>
            </a:r>
            <a:endParaRPr sz="7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|----------------------|----------------------------------------------------------------------------------------------------|-----------------------------------------</a:t>
            </a:r>
            <a:endParaRPr sz="750">
              <a:solidFill>
                <a:schemeClr val="accent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| Bootstrap </a:t>
            </a:r>
            <a:r>
              <a:rPr lang="en" sz="75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Agregating</a:t>
            </a:r>
            <a:r>
              <a:rPr lang="en" sz="75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 | 1. Dapat digunakan dengan model apapun, tetapi sangat efektif dengan model                         | 1. RandomState: 9                                                                                                       |</a:t>
            </a:r>
            <a:endParaRPr sz="750">
              <a:solidFill>
                <a:schemeClr val="accent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|                      | yang rentan terhadap overfitting (seperti Decision Trees)                                          | 2. Estimator: DecisionTree                                                                                              |</a:t>
            </a:r>
            <a:endParaRPr sz="750">
              <a:solidFill>
                <a:schemeClr val="accent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|                      | 2. Mengurangi variansi model sehingga lebih stabil terhadap data yang berbeda                      | 3. Parameter DecisionTree sama dengan </a:t>
            </a:r>
            <a:endParaRPr sz="750">
              <a:solidFill>
                <a:schemeClr val="accent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5486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                model Decision Tree</a:t>
            </a:r>
            <a:endParaRPr sz="750">
              <a:solidFill>
                <a:schemeClr val="accent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|                      |                                                                                                    |                                                                                                                         |</a:t>
            </a:r>
            <a:endParaRPr sz="750">
              <a:solidFill>
                <a:schemeClr val="accent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| AdaBoost             | 1. Sederhana dan Mudah Diimplementasikan: Algoritma straightforward untuk masalah klasifikasi      | 1. RandomState: 9                                                                                                       |</a:t>
            </a:r>
            <a:endParaRPr sz="750">
              <a:solidFill>
                <a:schemeClr val="accent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|                      | 2. Tahan terhadap Overfitting: Selama jumlah iterasi tidak terlalu besar                           | 2. Learning Rate: 0.5                                                                                                   |</a:t>
            </a:r>
            <a:endParaRPr sz="750">
              <a:solidFill>
                <a:schemeClr val="accent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|                      | 3. Menangani Data Tidak Seimbang: Dengan memberi bobot lebih pada data yang sulit diprediksi       | 3. Algorthm: SAMME.R                                                                                                    |</a:t>
            </a:r>
            <a:endParaRPr sz="750">
              <a:solidFill>
                <a:schemeClr val="accent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|                      |                                                                                                    | Sangat cocok untuk base estimators yang </a:t>
            </a:r>
            <a:endParaRPr sz="750">
              <a:solidFill>
                <a:schemeClr val="accent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6400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    mendukung probabilitas, seperti pohon </a:t>
            </a:r>
            <a:endParaRPr sz="750">
              <a:solidFill>
                <a:schemeClr val="accent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6400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    keputusan atau logistic regression</a:t>
            </a:r>
            <a:endParaRPr sz="750">
              <a:solidFill>
                <a:schemeClr val="accent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6400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50">
              <a:solidFill>
                <a:schemeClr val="accent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|                      |                                                                                                    | Memberikan bobot pada weak learner </a:t>
            </a:r>
            <a:endParaRPr sz="750">
              <a:solidFill>
                <a:schemeClr val="accent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6400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    berdasarkan probabilitas prediksi, </a:t>
            </a:r>
            <a:endParaRPr sz="750">
              <a:solidFill>
                <a:schemeClr val="accent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6400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    bukan hanya tingkat kesalahan </a:t>
            </a:r>
            <a:endParaRPr sz="750">
              <a:solidFill>
                <a:schemeClr val="accent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">
              <a:solidFill>
                <a:schemeClr val="accent4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g3288714bd91_0_203"/>
          <p:cNvSpPr txBox="1"/>
          <p:nvPr>
            <p:ph type="title"/>
          </p:nvPr>
        </p:nvSpPr>
        <p:spPr>
          <a:xfrm>
            <a:off x="-19250" y="27097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700"/>
              <a:t>Penjabaran Model</a:t>
            </a:r>
            <a:r>
              <a:rPr b="0" lang="en" sz="1400"/>
              <a:t>.shape( </a:t>
            </a:r>
            <a:r>
              <a:rPr lang="en" sz="1400"/>
              <a:t>6 . 2</a:t>
            </a:r>
            <a:r>
              <a:rPr b="0" lang="en" sz="1400"/>
              <a:t> )</a:t>
            </a:r>
            <a:endParaRPr/>
          </a:p>
        </p:txBody>
      </p:sp>
      <p:sp>
        <p:nvSpPr>
          <p:cNvPr id="803" name="Google Shape;803;g3288714bd91_0_203"/>
          <p:cNvSpPr txBox="1"/>
          <p:nvPr/>
        </p:nvSpPr>
        <p:spPr>
          <a:xfrm>
            <a:off x="3637900" y="4234925"/>
            <a:ext cx="4880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hlink"/>
                </a:solidFill>
                <a:latin typeface="Julius Sans One"/>
                <a:ea typeface="Julius Sans One"/>
                <a:cs typeface="Julius Sans One"/>
                <a:sym typeface="Julius Sans One"/>
              </a:rPr>
              <a:t>Parameter Model ( </a:t>
            </a:r>
            <a:r>
              <a:rPr b="1" lang="en">
                <a:solidFill>
                  <a:schemeClr val="hlink"/>
                </a:solidFill>
                <a:latin typeface="Julius Sans One"/>
                <a:ea typeface="Julius Sans One"/>
                <a:cs typeface="Julius Sans One"/>
                <a:sym typeface="Julius Sans One"/>
              </a:rPr>
              <a:t>1 . 5</a:t>
            </a:r>
            <a:r>
              <a:rPr lang="en">
                <a:solidFill>
                  <a:schemeClr val="hlink"/>
                </a:solidFill>
                <a:latin typeface="Julius Sans One"/>
                <a:ea typeface="Julius Sans One"/>
                <a:cs typeface="Julius Sans One"/>
                <a:sym typeface="Julius Sans One"/>
              </a:rPr>
              <a:t> )</a:t>
            </a:r>
            <a:endParaRPr>
              <a:solidFill>
                <a:schemeClr val="hlink"/>
              </a:solidFill>
              <a:latin typeface="Julius Sans One"/>
              <a:ea typeface="Julius Sans One"/>
              <a:cs typeface="Julius Sans One"/>
              <a:sym typeface="Julius Sans One"/>
            </a:endParaRPr>
          </a:p>
        </p:txBody>
      </p:sp>
      <p:sp>
        <p:nvSpPr>
          <p:cNvPr id="804" name="Google Shape;804;g3288714bd91_0_203"/>
          <p:cNvSpPr txBox="1"/>
          <p:nvPr/>
        </p:nvSpPr>
        <p:spPr>
          <a:xfrm>
            <a:off x="547000" y="1289250"/>
            <a:ext cx="8914200" cy="281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| Model Terpilih       | Alasan                                                                                             | Parameter                                                                                                               |</a:t>
            </a:r>
            <a:endParaRPr sz="7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|----------------------|----------------------------------------------------------------------------------------------------|-----------------------------------------</a:t>
            </a:r>
            <a:endParaRPr sz="7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| Voting               | 1. Sederhana dan Mudah Dipahami: Proses voting mudah diimplementasikan, terutama untuk klasifikasi | 1. Logreg                                                                                                               |</a:t>
            </a:r>
            <a:endParaRPr sz="7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|                      | 2. Fleksibilitas: Dapat menggunakan model yang berbeda (heterogeneous models) atau                 | 2. Decision Tree                                                                                                        |</a:t>
            </a:r>
            <a:endParaRPr sz="7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|                      | model yang sama (homogeneous models) dalam ensemble                                                | 3. Ada Boosting                                                                                                         |</a:t>
            </a:r>
            <a:endParaRPr sz="7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|                      | 3. Tidak Memerlukan Training Tambahan: Model individu dilatih secara independen,                   |                                                                                                                         |</a:t>
            </a:r>
            <a:endParaRPr sz="7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|                      | sehingga tidak ada kebutuhan untuk melatih meta-model                                              |                                                                                                                         |</a:t>
            </a:r>
            <a:endParaRPr sz="7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|                      |                                                                                                    |                                                                                                                         |</a:t>
            </a:r>
            <a:endParaRPr sz="7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| Stacking             | 1. Lebih Optimal: Meta-model dapat belajar bobot yang sesuai                                       | 1. Logreg                                                                                                               |</a:t>
            </a:r>
            <a:endParaRPr sz="7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|                      | untuk setiap prediksi model individu, menghasilkan ensemble yang lebih akurat                      | 2. Decision Tree                                                                                                        |</a:t>
            </a:r>
            <a:endParaRPr sz="7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|                      | 2. Fleksibilitas Tinggi: Bisa menggabungkan berbagai jenis model individu                          | 3. Ada Boosting                                                                                                         |</a:t>
            </a:r>
            <a:endParaRPr sz="7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|                      | (heterogeneous) dengan meta-model </a:t>
            </a:r>
            <a:endParaRPr sz="750">
              <a:solidFill>
                <a:schemeClr val="accent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">
              <a:solidFill>
                <a:schemeClr val="accent4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g3288714bd91_0_209"/>
          <p:cNvSpPr txBox="1"/>
          <p:nvPr>
            <p:ph type="title"/>
          </p:nvPr>
        </p:nvSpPr>
        <p:spPr>
          <a:xfrm>
            <a:off x="-19250" y="27097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700"/>
              <a:t>Penjabaran Model</a:t>
            </a:r>
            <a:r>
              <a:rPr b="0" lang="en" sz="1400"/>
              <a:t>.shape( </a:t>
            </a:r>
            <a:r>
              <a:rPr lang="en" sz="1400"/>
              <a:t>6 . 2</a:t>
            </a:r>
            <a:r>
              <a:rPr b="0" lang="en" sz="1400"/>
              <a:t> )</a:t>
            </a:r>
            <a:endParaRPr/>
          </a:p>
        </p:txBody>
      </p:sp>
      <p:sp>
        <p:nvSpPr>
          <p:cNvPr id="810" name="Google Shape;810;g3288714bd91_0_209"/>
          <p:cNvSpPr txBox="1"/>
          <p:nvPr/>
        </p:nvSpPr>
        <p:spPr>
          <a:xfrm>
            <a:off x="3637900" y="4234925"/>
            <a:ext cx="4880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hlink"/>
                </a:solidFill>
                <a:latin typeface="Julius Sans One"/>
                <a:ea typeface="Julius Sans One"/>
                <a:cs typeface="Julius Sans One"/>
                <a:sym typeface="Julius Sans One"/>
              </a:rPr>
              <a:t>Parameter Model ( result )</a:t>
            </a:r>
            <a:endParaRPr>
              <a:solidFill>
                <a:schemeClr val="hlink"/>
              </a:solidFill>
              <a:latin typeface="Julius Sans One"/>
              <a:ea typeface="Julius Sans One"/>
              <a:cs typeface="Julius Sans One"/>
              <a:sym typeface="Julius Sans One"/>
            </a:endParaRPr>
          </a:p>
        </p:txBody>
      </p:sp>
      <p:sp>
        <p:nvSpPr>
          <p:cNvPr id="811" name="Google Shape;811;g3288714bd91_0_209"/>
          <p:cNvSpPr txBox="1"/>
          <p:nvPr/>
        </p:nvSpPr>
        <p:spPr>
          <a:xfrm>
            <a:off x="547000" y="1365450"/>
            <a:ext cx="4025100" cy="2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chemeClr val="accent4"/>
                </a:solidFill>
                <a:latin typeface="Didact Gothic"/>
                <a:ea typeface="Didact Gothic"/>
                <a:cs typeface="Didact Gothic"/>
                <a:sym typeface="Didact Gothic"/>
              </a:rPr>
              <a:t>Model terpilih setelah dilakukan Cross Validation adalah</a:t>
            </a:r>
            <a:endParaRPr sz="1250">
              <a:solidFill>
                <a:schemeClr val="accent4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chemeClr val="accent4"/>
                </a:solidFill>
                <a:latin typeface="Didact Gothic"/>
                <a:ea typeface="Didact Gothic"/>
                <a:cs typeface="Didact Gothic"/>
                <a:sym typeface="Didact Gothic"/>
              </a:rPr>
              <a:t>      </a:t>
            </a:r>
            <a:endParaRPr sz="1250">
              <a:solidFill>
                <a:schemeClr val="accent4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307975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50"/>
              <a:buFont typeface="Didact Gothic"/>
              <a:buChar char="●"/>
            </a:pPr>
            <a:r>
              <a:rPr lang="en" sz="1250">
                <a:solidFill>
                  <a:schemeClr val="accent4"/>
                </a:solidFill>
                <a:latin typeface="Didact Gothic"/>
                <a:ea typeface="Didact Gothic"/>
                <a:cs typeface="Didact Gothic"/>
                <a:sym typeface="Didact Gothic"/>
              </a:rPr>
              <a:t>GradientBoostingClassifier</a:t>
            </a:r>
            <a:endParaRPr sz="1250">
              <a:solidFill>
                <a:schemeClr val="accent4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307975" lvl="0" marL="91440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50"/>
              <a:buFont typeface="Didact Gothic"/>
              <a:buChar char="-"/>
            </a:pPr>
            <a:r>
              <a:rPr lang="en" sz="1250">
                <a:solidFill>
                  <a:schemeClr val="accent4"/>
                </a:solidFill>
                <a:latin typeface="Didact Gothic"/>
                <a:ea typeface="Didact Gothic"/>
                <a:cs typeface="Didact Gothic"/>
                <a:sym typeface="Didact Gothic"/>
              </a:rPr>
              <a:t>Learning_rate = 0.5, </a:t>
            </a:r>
            <a:endParaRPr sz="1250">
              <a:solidFill>
                <a:schemeClr val="accent4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307975" lvl="0" marL="91440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50"/>
              <a:buFont typeface="Didact Gothic"/>
              <a:buChar char="-"/>
            </a:pPr>
            <a:r>
              <a:rPr lang="en" sz="1250">
                <a:solidFill>
                  <a:schemeClr val="accent4"/>
                </a:solidFill>
                <a:latin typeface="Didact Gothic"/>
                <a:ea typeface="Didact Gothic"/>
                <a:cs typeface="Didact Gothic"/>
                <a:sym typeface="Didact Gothic"/>
              </a:rPr>
              <a:t>Max_depth = None,</a:t>
            </a:r>
            <a:endParaRPr sz="1250">
              <a:solidFill>
                <a:schemeClr val="accent4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307975" lvl="0" marL="91440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50"/>
              <a:buFont typeface="Didact Gothic"/>
              <a:buChar char="-"/>
            </a:pPr>
            <a:r>
              <a:rPr lang="en" sz="1250">
                <a:solidFill>
                  <a:schemeClr val="accent4"/>
                </a:solidFill>
                <a:latin typeface="Didact Gothic"/>
                <a:ea typeface="Didact Gothic"/>
                <a:cs typeface="Didact Gothic"/>
                <a:sym typeface="Didact Gothic"/>
              </a:rPr>
              <a:t>Min_samples_leaf = 2, </a:t>
            </a:r>
            <a:endParaRPr sz="1250">
              <a:solidFill>
                <a:schemeClr val="accent4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307975" lvl="0" marL="91440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50"/>
              <a:buFont typeface="Didact Gothic"/>
              <a:buChar char="-"/>
            </a:pPr>
            <a:r>
              <a:rPr lang="en" sz="1250">
                <a:solidFill>
                  <a:schemeClr val="accent4"/>
                </a:solidFill>
                <a:latin typeface="Didact Gothic"/>
                <a:ea typeface="Didact Gothic"/>
                <a:cs typeface="Didact Gothic"/>
                <a:sym typeface="Didact Gothic"/>
              </a:rPr>
              <a:t>Min_samples_split = 5,</a:t>
            </a:r>
            <a:endParaRPr sz="1250">
              <a:solidFill>
                <a:schemeClr val="accent4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307975" lvl="0" marL="91440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50"/>
              <a:buFont typeface="Didact Gothic"/>
              <a:buChar char="-"/>
            </a:pPr>
            <a:r>
              <a:rPr lang="en" sz="1250">
                <a:solidFill>
                  <a:schemeClr val="accent4"/>
                </a:solidFill>
                <a:latin typeface="Didact Gothic"/>
                <a:ea typeface="Didact Gothic"/>
                <a:cs typeface="Didact Gothic"/>
                <a:sym typeface="Didact Gothic"/>
              </a:rPr>
              <a:t>Random_state = 9</a:t>
            </a:r>
            <a:endParaRPr sz="1250">
              <a:solidFill>
                <a:schemeClr val="accent4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solidFill>
                <a:schemeClr val="accent4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chemeClr val="accent4"/>
                </a:solidFill>
                <a:latin typeface="Didact Gothic"/>
                <a:ea typeface="Didact Gothic"/>
                <a:cs typeface="Didact Gothic"/>
                <a:sym typeface="Didact Gothic"/>
              </a:rPr>
              <a:t>dengan nilai mean 0.09  dan nilai std 0.023</a:t>
            </a:r>
            <a:endParaRPr sz="950">
              <a:solidFill>
                <a:schemeClr val="accent4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">
              <a:solidFill>
                <a:schemeClr val="accent4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12" name="Google Shape;812;g3288714bd91_0_209"/>
          <p:cNvSpPr txBox="1"/>
          <p:nvPr/>
        </p:nvSpPr>
        <p:spPr>
          <a:xfrm>
            <a:off x="5494725" y="1670250"/>
            <a:ext cx="35466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hlink"/>
                </a:solidFill>
                <a:latin typeface="Didact Gothic"/>
                <a:ea typeface="Didact Gothic"/>
                <a:cs typeface="Didact Gothic"/>
                <a:sym typeface="Didact Gothic"/>
              </a:rPr>
              <a:t>Dengan </a:t>
            </a:r>
            <a:r>
              <a:rPr lang="en" sz="1200">
                <a:solidFill>
                  <a:schemeClr val="hlink"/>
                </a:solidFill>
                <a:latin typeface="Didact Gothic"/>
                <a:ea typeface="Didact Gothic"/>
                <a:cs typeface="Didact Gothic"/>
                <a:sym typeface="Didact Gothic"/>
              </a:rPr>
              <a:t>proposi</a:t>
            </a:r>
            <a:r>
              <a:rPr lang="en" sz="1200">
                <a:solidFill>
                  <a:schemeClr val="hlink"/>
                </a:solidFill>
                <a:latin typeface="Didact Gothic"/>
                <a:ea typeface="Didact Gothic"/>
                <a:cs typeface="Didact Gothic"/>
                <a:sym typeface="Didact Gothic"/>
              </a:rPr>
              <a:t> data Target Klaim/Not klaim</a:t>
            </a:r>
            <a:endParaRPr sz="1200">
              <a:solidFill>
                <a:schemeClr val="hlink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200"/>
              <a:buFont typeface="Didact Gothic"/>
              <a:buChar char="-"/>
            </a:pPr>
            <a:r>
              <a:rPr lang="en" sz="1200">
                <a:solidFill>
                  <a:schemeClr val="hlink"/>
                </a:solidFill>
                <a:latin typeface="Didact Gothic"/>
                <a:ea typeface="Didact Gothic"/>
                <a:cs typeface="Didact Gothic"/>
                <a:sym typeface="Didact Gothic"/>
              </a:rPr>
              <a:t>Klaim 		= 1 . 8%</a:t>
            </a:r>
            <a:endParaRPr sz="1200">
              <a:solidFill>
                <a:schemeClr val="hlink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200"/>
              <a:buFont typeface="Didact Gothic"/>
              <a:buChar char="-"/>
            </a:pPr>
            <a:r>
              <a:rPr lang="en" sz="1200">
                <a:solidFill>
                  <a:schemeClr val="hlink"/>
                </a:solidFill>
                <a:latin typeface="Didact Gothic"/>
                <a:ea typeface="Didact Gothic"/>
                <a:cs typeface="Didact Gothic"/>
                <a:sym typeface="Didact Gothic"/>
              </a:rPr>
              <a:t>Not Klaim	= 98 . 2%</a:t>
            </a:r>
            <a:endParaRPr sz="1200">
              <a:solidFill>
                <a:schemeClr val="hlink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hlink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hlink"/>
                </a:solidFill>
                <a:latin typeface="Didact Gothic"/>
                <a:ea typeface="Didact Gothic"/>
                <a:cs typeface="Didact Gothic"/>
                <a:sym typeface="Didact Gothic"/>
              </a:rPr>
              <a:t>Maka </a:t>
            </a:r>
            <a:r>
              <a:rPr b="1" lang="en" sz="1200">
                <a:solidFill>
                  <a:schemeClr val="hlink"/>
                </a:solidFill>
                <a:latin typeface="Didact Gothic"/>
                <a:ea typeface="Didact Gothic"/>
                <a:cs typeface="Didact Gothic"/>
                <a:sym typeface="Didact Gothic"/>
              </a:rPr>
              <a:t>model gradient</a:t>
            </a:r>
            <a:r>
              <a:rPr lang="en" sz="1200">
                <a:solidFill>
                  <a:schemeClr val="hlink"/>
                </a:solidFill>
                <a:latin typeface="Didact Gothic"/>
                <a:ea typeface="Didact Gothic"/>
                <a:cs typeface="Didact Gothic"/>
                <a:sym typeface="Didact Gothic"/>
              </a:rPr>
              <a:t> dengan nilai mean 10.7% menjadi </a:t>
            </a:r>
            <a:r>
              <a:rPr b="1" lang="en" sz="1200">
                <a:solidFill>
                  <a:schemeClr val="hlink"/>
                </a:solidFill>
                <a:latin typeface="Didact Gothic"/>
                <a:ea typeface="Didact Gothic"/>
                <a:cs typeface="Didact Gothic"/>
                <a:sym typeface="Didact Gothic"/>
              </a:rPr>
              <a:t>pilihan terbaik</a:t>
            </a:r>
            <a:r>
              <a:rPr lang="en" sz="1200">
                <a:solidFill>
                  <a:schemeClr val="hlink"/>
                </a:solidFill>
                <a:latin typeface="Didact Gothic"/>
                <a:ea typeface="Didact Gothic"/>
                <a:cs typeface="Didact Gothic"/>
                <a:sym typeface="Didact Gothic"/>
              </a:rPr>
              <a:t>, mengingat data </a:t>
            </a:r>
            <a:r>
              <a:rPr b="1" lang="en" sz="1200">
                <a:solidFill>
                  <a:schemeClr val="hlink"/>
                </a:solidFill>
                <a:latin typeface="Didact Gothic"/>
                <a:ea typeface="Didact Gothic"/>
                <a:cs typeface="Didact Gothic"/>
                <a:sym typeface="Didact Gothic"/>
              </a:rPr>
              <a:t>sangat tidak imbalance</a:t>
            </a:r>
            <a:r>
              <a:rPr lang="en" sz="1200">
                <a:solidFill>
                  <a:schemeClr val="hlink"/>
                </a:solidFill>
                <a:latin typeface="Didact Gothic"/>
                <a:ea typeface="Didact Gothic"/>
                <a:cs typeface="Didact Gothic"/>
                <a:sym typeface="Didact Gothic"/>
              </a:rPr>
              <a:t>, sehingga model dengan data </a:t>
            </a:r>
            <a:r>
              <a:rPr b="1" lang="en" sz="1200">
                <a:solidFill>
                  <a:schemeClr val="hlink"/>
                </a:solidFill>
                <a:latin typeface="Didact Gothic"/>
                <a:ea typeface="Didact Gothic"/>
                <a:cs typeface="Didact Gothic"/>
                <a:sym typeface="Didact Gothic"/>
              </a:rPr>
              <a:t>Klaim 1 . 8 % berhasil mendapatkan nilai mean 9%</a:t>
            </a:r>
            <a:endParaRPr b="1" sz="1200">
              <a:solidFill>
                <a:schemeClr val="hlink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3287865b0a7_0_33"/>
          <p:cNvSpPr txBox="1"/>
          <p:nvPr>
            <p:ph type="title"/>
          </p:nvPr>
        </p:nvSpPr>
        <p:spPr>
          <a:xfrm>
            <a:off x="713225" y="1440200"/>
            <a:ext cx="3858900" cy="5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2600"/>
              <a:t>Perusahaan.</a:t>
            </a:r>
            <a:r>
              <a:rPr lang="en" sz="1500"/>
              <a:t>info( 1 )</a:t>
            </a:r>
            <a:endParaRPr sz="1500"/>
          </a:p>
        </p:txBody>
      </p:sp>
      <p:sp>
        <p:nvSpPr>
          <p:cNvPr id="493" name="Google Shape;493;g3287865b0a7_0_33"/>
          <p:cNvSpPr txBox="1"/>
          <p:nvPr>
            <p:ph idx="1" type="subTitle"/>
          </p:nvPr>
        </p:nvSpPr>
        <p:spPr>
          <a:xfrm>
            <a:off x="713225" y="2263300"/>
            <a:ext cx="3400800" cy="13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latin typeface="Questrial"/>
                <a:ea typeface="Questrial"/>
                <a:cs typeface="Questrial"/>
                <a:sym typeface="Questrial"/>
              </a:rPr>
              <a:t>Shafy Agency Insurance bergerak di bidang asuransi perjalanan (travel insurance). </a:t>
            </a:r>
            <a:endParaRPr sz="1150"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0" rtl="0" algn="just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latin typeface="Questrial"/>
                <a:ea typeface="Questrial"/>
                <a:cs typeface="Questrial"/>
                <a:sym typeface="Questrial"/>
              </a:rPr>
              <a:t>berdedikasi untuk menyediakan perlindungan terbaik bagi para Traveler asuransi yang dirancang untuk memenuhi kebutuhan perjalanan domestik maupun internasional.</a:t>
            </a:r>
            <a:endParaRPr sz="1150"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500">
              <a:latin typeface="Questrial"/>
              <a:ea typeface="Questrial"/>
              <a:cs typeface="Questrial"/>
              <a:sym typeface="Questrial"/>
            </a:endParaRPr>
          </a:p>
        </p:txBody>
      </p:sp>
      <p:cxnSp>
        <p:nvCxnSpPr>
          <p:cNvPr id="494" name="Google Shape;494;g3287865b0a7_0_33"/>
          <p:cNvCxnSpPr/>
          <p:nvPr/>
        </p:nvCxnSpPr>
        <p:spPr>
          <a:xfrm>
            <a:off x="814975" y="2168032"/>
            <a:ext cx="6471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495" name="Google Shape;495;g3287865b0a7_0_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8500" y="1250150"/>
            <a:ext cx="3964800" cy="264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g3288714bd91_0_217"/>
          <p:cNvSpPr txBox="1"/>
          <p:nvPr>
            <p:ph type="ctrTitle"/>
          </p:nvPr>
        </p:nvSpPr>
        <p:spPr>
          <a:xfrm>
            <a:off x="713225" y="1672475"/>
            <a:ext cx="4230600" cy="5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</a:pPr>
            <a:r>
              <a:rPr lang="en" sz="2500"/>
              <a:t>Hyperparameter Tuning</a:t>
            </a:r>
            <a:endParaRPr sz="2500"/>
          </a:p>
        </p:txBody>
      </p:sp>
      <p:sp>
        <p:nvSpPr>
          <p:cNvPr id="818" name="Google Shape;818;g3288714bd91_0_217"/>
          <p:cNvSpPr txBox="1"/>
          <p:nvPr>
            <p:ph idx="1" type="subTitle"/>
          </p:nvPr>
        </p:nvSpPr>
        <p:spPr>
          <a:xfrm>
            <a:off x="713225" y="2471998"/>
            <a:ext cx="3026400" cy="10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50">
                <a:solidFill>
                  <a:schemeClr val="accent6"/>
                </a:solidFill>
              </a:rPr>
              <a:t>HT </a:t>
            </a:r>
            <a:r>
              <a:rPr lang="en" sz="1550">
                <a:solidFill>
                  <a:schemeClr val="accent6"/>
                </a:solidFill>
              </a:rPr>
              <a:t>adalah teknik optimasi model, model terpilih akan </a:t>
            </a:r>
            <a:r>
              <a:rPr lang="en" sz="1550">
                <a:solidFill>
                  <a:schemeClr val="accent6"/>
                </a:solidFill>
              </a:rPr>
              <a:t>dievaluasi</a:t>
            </a:r>
            <a:r>
              <a:rPr lang="en" sz="1550">
                <a:solidFill>
                  <a:schemeClr val="accent6"/>
                </a:solidFill>
              </a:rPr>
              <a:t> ulang </a:t>
            </a:r>
            <a:r>
              <a:rPr lang="en" sz="1550">
                <a:solidFill>
                  <a:schemeClr val="accent6"/>
                </a:solidFill>
              </a:rPr>
              <a:t>berdasarkan</a:t>
            </a:r>
            <a:r>
              <a:rPr lang="en" sz="1550">
                <a:solidFill>
                  <a:schemeClr val="accent6"/>
                </a:solidFill>
              </a:rPr>
              <a:t> parameternya</a:t>
            </a:r>
            <a:endParaRPr/>
          </a:p>
        </p:txBody>
      </p:sp>
      <p:cxnSp>
        <p:nvCxnSpPr>
          <p:cNvPr id="819" name="Google Shape;819;g3288714bd91_0_217"/>
          <p:cNvCxnSpPr/>
          <p:nvPr/>
        </p:nvCxnSpPr>
        <p:spPr>
          <a:xfrm>
            <a:off x="799833" y="2381565"/>
            <a:ext cx="6471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8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g3288714bd91_0_223"/>
          <p:cNvSpPr txBox="1"/>
          <p:nvPr>
            <p:ph idx="4294967295" type="title"/>
          </p:nvPr>
        </p:nvSpPr>
        <p:spPr>
          <a:xfrm>
            <a:off x="2099175" y="275450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700"/>
              <a:t>Penjabaran Model</a:t>
            </a:r>
            <a:r>
              <a:rPr b="0" lang="en" sz="1400"/>
              <a:t>.</a:t>
            </a:r>
            <a:r>
              <a:rPr b="0" lang="en" sz="1400"/>
              <a:t>shape</a:t>
            </a:r>
            <a:r>
              <a:rPr b="0" lang="en" sz="1400"/>
              <a:t>( </a:t>
            </a:r>
            <a:r>
              <a:rPr lang="en" sz="1400"/>
              <a:t>7</a:t>
            </a:r>
            <a:r>
              <a:rPr b="0" lang="en" sz="1400"/>
              <a:t> )</a:t>
            </a:r>
            <a:endParaRPr/>
          </a:p>
        </p:txBody>
      </p:sp>
      <p:sp>
        <p:nvSpPr>
          <p:cNvPr id="825" name="Google Shape;825;g3288714bd91_0_223"/>
          <p:cNvSpPr txBox="1"/>
          <p:nvPr/>
        </p:nvSpPr>
        <p:spPr>
          <a:xfrm>
            <a:off x="620975" y="1499075"/>
            <a:ext cx="8372100" cy="17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| Teknik                | Penjelasan                                                                                     |</a:t>
            </a:r>
            <a:endParaRPr sz="950">
              <a:solidFill>
                <a:schemeClr val="accent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|-----------------------|------------------------------------------------------------------------------------------------|</a:t>
            </a:r>
            <a:endParaRPr sz="950">
              <a:solidFill>
                <a:schemeClr val="accent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| Random Under Sampling | Bertujuan untuk menyamakan jumlah sampel kelas mayoritas dengan kelas minoritas                |</a:t>
            </a:r>
            <a:endParaRPr sz="950">
              <a:solidFill>
                <a:schemeClr val="accent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|                       |                                                                                                |</a:t>
            </a:r>
            <a:endParaRPr sz="950">
              <a:solidFill>
                <a:schemeClr val="accent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| Random Over Sampling  | Menambah jumlah sampel dari kelas minoritas secara acak dengan menduplikasi data yang ada.     |</a:t>
            </a:r>
            <a:endParaRPr sz="950">
              <a:solidFill>
                <a:schemeClr val="accent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|                       |                                                                                                |</a:t>
            </a:r>
            <a:endParaRPr sz="950">
              <a:solidFill>
                <a:schemeClr val="accent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| SMOTE                 | Membuat sampel baru dengan interpolasi antara sampel terpilih dan tetangga terdekatnya (k-NN). |</a:t>
            </a:r>
            <a:endParaRPr sz="950">
              <a:solidFill>
                <a:schemeClr val="accent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|                       |                                                                                                |</a:t>
            </a:r>
            <a:endParaRPr sz="950">
              <a:solidFill>
                <a:schemeClr val="accent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| </a:t>
            </a:r>
            <a:r>
              <a:rPr lang="en" sz="95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NearMiss</a:t>
            </a:r>
            <a:r>
              <a:rPr lang="en" sz="95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              | Memilih sampel kelas mayoritas berdasarkan kedekatan (distance) dengan kelas minoritas         |</a:t>
            </a:r>
            <a:endParaRPr sz="950">
              <a:solidFill>
                <a:schemeClr val="accent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hlink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826" name="Google Shape;826;g3288714bd91_0_223"/>
          <p:cNvSpPr txBox="1"/>
          <p:nvPr/>
        </p:nvSpPr>
        <p:spPr>
          <a:xfrm>
            <a:off x="7400200" y="4192875"/>
            <a:ext cx="1644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hlink"/>
                </a:solidFill>
                <a:latin typeface="Julius Sans One"/>
                <a:ea typeface="Julius Sans One"/>
                <a:cs typeface="Julius Sans One"/>
                <a:sym typeface="Julius Sans One"/>
              </a:rPr>
              <a:t>Optimasi</a:t>
            </a:r>
            <a:r>
              <a:rPr lang="en">
                <a:solidFill>
                  <a:schemeClr val="hlink"/>
                </a:solidFill>
                <a:latin typeface="Julius Sans One"/>
                <a:ea typeface="Julius Sans One"/>
                <a:cs typeface="Julius Sans One"/>
                <a:sym typeface="Julius Sans One"/>
              </a:rPr>
              <a:t> H.Tuning( 1 )</a:t>
            </a:r>
            <a:endParaRPr>
              <a:solidFill>
                <a:schemeClr val="hlink"/>
              </a:solidFill>
              <a:latin typeface="Julius Sans One"/>
              <a:ea typeface="Julius Sans One"/>
              <a:cs typeface="Julius Sans One"/>
              <a:sym typeface="Julius Sans One"/>
            </a:endParaRPr>
          </a:p>
        </p:txBody>
      </p:sp>
      <p:sp>
        <p:nvSpPr>
          <p:cNvPr id="827" name="Google Shape;827;g3288714bd91_0_223"/>
          <p:cNvSpPr txBox="1"/>
          <p:nvPr/>
        </p:nvSpPr>
        <p:spPr>
          <a:xfrm>
            <a:off x="620975" y="3304000"/>
            <a:ext cx="48807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hlink"/>
                </a:solidFill>
                <a:latin typeface="Didact Gothic"/>
                <a:ea typeface="Didact Gothic"/>
                <a:cs typeface="Didact Gothic"/>
                <a:sym typeface="Didact Gothic"/>
              </a:rPr>
              <a:t>Dengan limitasi Hyperparameter Tuning </a:t>
            </a:r>
            <a:endParaRPr>
              <a:solidFill>
                <a:schemeClr val="hlink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Didact Gothic"/>
              <a:buChar char="-"/>
            </a:pPr>
            <a:r>
              <a:rPr lang="en">
                <a:solidFill>
                  <a:schemeClr val="hlink"/>
                </a:solidFill>
                <a:latin typeface="Didact Gothic"/>
                <a:ea typeface="Didact Gothic"/>
                <a:cs typeface="Didact Gothic"/>
                <a:sym typeface="Didact Gothic"/>
              </a:rPr>
              <a:t>Random Search</a:t>
            </a:r>
            <a:r>
              <a:rPr lang="en">
                <a:solidFill>
                  <a:schemeClr val="hlink"/>
                </a:solidFill>
                <a:latin typeface="Didact Gothic"/>
                <a:ea typeface="Didact Gothic"/>
                <a:cs typeface="Didact Gothic"/>
                <a:sym typeface="Didact Gothic"/>
              </a:rPr>
              <a:t> ( 1000 )</a:t>
            </a:r>
            <a:endParaRPr>
              <a:solidFill>
                <a:schemeClr val="hlink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g3288714bd91_0_231"/>
          <p:cNvSpPr txBox="1"/>
          <p:nvPr>
            <p:ph idx="4294967295" type="title"/>
          </p:nvPr>
        </p:nvSpPr>
        <p:spPr>
          <a:xfrm>
            <a:off x="2099175" y="275450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700"/>
              <a:t>Penjabaran Model</a:t>
            </a:r>
            <a:r>
              <a:rPr b="0" lang="en" sz="1400"/>
              <a:t>.shape( </a:t>
            </a:r>
            <a:r>
              <a:rPr b="1" lang="en" sz="1400"/>
              <a:t>7 . 1 </a:t>
            </a:r>
            <a:r>
              <a:rPr b="0" lang="en" sz="1400"/>
              <a:t>)</a:t>
            </a:r>
            <a:endParaRPr/>
          </a:p>
        </p:txBody>
      </p:sp>
      <p:sp>
        <p:nvSpPr>
          <p:cNvPr id="833" name="Google Shape;833;g3288714bd91_0_231"/>
          <p:cNvSpPr txBox="1"/>
          <p:nvPr/>
        </p:nvSpPr>
        <p:spPr>
          <a:xfrm>
            <a:off x="7400200" y="4192875"/>
            <a:ext cx="16449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hlink"/>
                </a:solidFill>
                <a:latin typeface="Julius Sans One"/>
                <a:ea typeface="Julius Sans One"/>
                <a:cs typeface="Julius Sans One"/>
                <a:sym typeface="Julius Sans One"/>
              </a:rPr>
              <a:t>Optimasi H.Tuning</a:t>
            </a:r>
            <a:endParaRPr>
              <a:solidFill>
                <a:schemeClr val="hlink"/>
              </a:solidFill>
              <a:latin typeface="Julius Sans One"/>
              <a:ea typeface="Julius Sans One"/>
              <a:cs typeface="Julius Sans One"/>
              <a:sym typeface="Julius Sans One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hlink"/>
                </a:solidFill>
                <a:latin typeface="Julius Sans One"/>
                <a:ea typeface="Julius Sans One"/>
                <a:cs typeface="Julius Sans One"/>
                <a:sym typeface="Julius Sans One"/>
              </a:rPr>
              <a:t>( Result )</a:t>
            </a:r>
            <a:endParaRPr>
              <a:solidFill>
                <a:schemeClr val="hlink"/>
              </a:solidFill>
              <a:latin typeface="Julius Sans One"/>
              <a:ea typeface="Julius Sans One"/>
              <a:cs typeface="Julius Sans One"/>
              <a:sym typeface="Julius Sans One"/>
            </a:endParaRPr>
          </a:p>
        </p:txBody>
      </p:sp>
      <p:sp>
        <p:nvSpPr>
          <p:cNvPr id="834" name="Google Shape;834;g3288714bd91_0_231"/>
          <p:cNvSpPr/>
          <p:nvPr/>
        </p:nvSpPr>
        <p:spPr>
          <a:xfrm>
            <a:off x="654875" y="1312675"/>
            <a:ext cx="8236500" cy="2643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835" name="Google Shape;835;g3288714bd91_0_231"/>
          <p:cNvSpPr/>
          <p:nvPr/>
        </p:nvSpPr>
        <p:spPr>
          <a:xfrm>
            <a:off x="3664400" y="1465200"/>
            <a:ext cx="1948800" cy="2967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Questrial"/>
                <a:ea typeface="Questrial"/>
                <a:cs typeface="Questrial"/>
                <a:sym typeface="Questrial"/>
              </a:rPr>
              <a:t>RandomSearchCV</a:t>
            </a:r>
            <a:endParaRPr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836" name="Google Shape;836;g3288714bd91_0_231"/>
          <p:cNvSpPr/>
          <p:nvPr/>
        </p:nvSpPr>
        <p:spPr>
          <a:xfrm>
            <a:off x="3838100" y="1914300"/>
            <a:ext cx="1601400" cy="254100"/>
          </a:xfrm>
          <a:prstGeom prst="rect">
            <a:avLst/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Questrial"/>
                <a:ea typeface="Questrial"/>
                <a:cs typeface="Questrial"/>
                <a:sym typeface="Questrial"/>
              </a:rPr>
              <a:t>PipeLine</a:t>
            </a:r>
            <a:endParaRPr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837" name="Google Shape;837;g3288714bd91_0_231"/>
          <p:cNvSpPr/>
          <p:nvPr/>
        </p:nvSpPr>
        <p:spPr>
          <a:xfrm>
            <a:off x="865200" y="2312425"/>
            <a:ext cx="1443600" cy="228000"/>
          </a:xfrm>
          <a:prstGeom prst="roundRect">
            <a:avLst>
              <a:gd fmla="val 16667" name="adj"/>
            </a:avLst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Questrial"/>
                <a:ea typeface="Questrial"/>
                <a:cs typeface="Questrial"/>
                <a:sym typeface="Questrial"/>
              </a:rPr>
              <a:t>One Hot</a:t>
            </a:r>
            <a:endParaRPr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838" name="Google Shape;838;g3288714bd91_0_231"/>
          <p:cNvSpPr/>
          <p:nvPr/>
        </p:nvSpPr>
        <p:spPr>
          <a:xfrm>
            <a:off x="2468259" y="2312425"/>
            <a:ext cx="1443600" cy="228000"/>
          </a:xfrm>
          <a:prstGeom prst="roundRect">
            <a:avLst>
              <a:gd fmla="val 16667" name="adj"/>
            </a:avLst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Questrial"/>
                <a:ea typeface="Questrial"/>
                <a:cs typeface="Questrial"/>
                <a:sym typeface="Questrial"/>
              </a:rPr>
              <a:t>Binary</a:t>
            </a:r>
            <a:endParaRPr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839" name="Google Shape;839;g3288714bd91_0_231"/>
          <p:cNvSpPr/>
          <p:nvPr/>
        </p:nvSpPr>
        <p:spPr>
          <a:xfrm>
            <a:off x="4110382" y="2312425"/>
            <a:ext cx="1443600" cy="228000"/>
          </a:xfrm>
          <a:prstGeom prst="roundRect">
            <a:avLst>
              <a:gd fmla="val 16667" name="adj"/>
            </a:avLst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Questrial"/>
                <a:ea typeface="Questrial"/>
                <a:cs typeface="Questrial"/>
                <a:sym typeface="Questrial"/>
              </a:rPr>
              <a:t>Robust</a:t>
            </a:r>
            <a:endParaRPr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840" name="Google Shape;840;g3288714bd91_0_231"/>
          <p:cNvSpPr/>
          <p:nvPr/>
        </p:nvSpPr>
        <p:spPr>
          <a:xfrm>
            <a:off x="5678321" y="2312425"/>
            <a:ext cx="1443600" cy="228000"/>
          </a:xfrm>
          <a:prstGeom prst="roundRect">
            <a:avLst>
              <a:gd fmla="val 16667" name="adj"/>
            </a:avLst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Questrial"/>
                <a:ea typeface="Questrial"/>
                <a:cs typeface="Questrial"/>
                <a:sym typeface="Questrial"/>
              </a:rPr>
              <a:t>Binning</a:t>
            </a:r>
            <a:endParaRPr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841" name="Google Shape;841;g3288714bd91_0_231"/>
          <p:cNvSpPr/>
          <p:nvPr/>
        </p:nvSpPr>
        <p:spPr>
          <a:xfrm>
            <a:off x="7245506" y="2312425"/>
            <a:ext cx="1443600" cy="228000"/>
          </a:xfrm>
          <a:prstGeom prst="roundRect">
            <a:avLst>
              <a:gd fmla="val 16667" name="adj"/>
            </a:avLst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Questrial"/>
                <a:ea typeface="Questrial"/>
                <a:cs typeface="Questrial"/>
                <a:sym typeface="Questrial"/>
              </a:rPr>
              <a:t>Remainder</a:t>
            </a:r>
            <a:endParaRPr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842" name="Google Shape;842;g3288714bd91_0_231"/>
          <p:cNvSpPr/>
          <p:nvPr/>
        </p:nvSpPr>
        <p:spPr>
          <a:xfrm>
            <a:off x="950335" y="2654320"/>
            <a:ext cx="1295400" cy="489300"/>
          </a:xfrm>
          <a:prstGeom prst="snip1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Questrial"/>
                <a:ea typeface="Questrial"/>
                <a:cs typeface="Questrial"/>
                <a:sym typeface="Questrial"/>
              </a:rPr>
              <a:t>OneHotEncoder</a:t>
            </a:r>
            <a:endParaRPr sz="1100"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843" name="Google Shape;843;g3288714bd91_0_231"/>
          <p:cNvSpPr/>
          <p:nvPr/>
        </p:nvSpPr>
        <p:spPr>
          <a:xfrm>
            <a:off x="2542442" y="2654320"/>
            <a:ext cx="1295400" cy="489300"/>
          </a:xfrm>
          <a:prstGeom prst="snip1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Questrial"/>
                <a:ea typeface="Questrial"/>
                <a:cs typeface="Questrial"/>
                <a:sym typeface="Questrial"/>
              </a:rPr>
              <a:t>BinaryEncoder</a:t>
            </a:r>
            <a:endParaRPr sz="1200"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844" name="Google Shape;844;g3288714bd91_0_231"/>
          <p:cNvSpPr/>
          <p:nvPr/>
        </p:nvSpPr>
        <p:spPr>
          <a:xfrm>
            <a:off x="4184564" y="2654320"/>
            <a:ext cx="1295400" cy="489300"/>
          </a:xfrm>
          <a:prstGeom prst="snip1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Questrial"/>
                <a:ea typeface="Questrial"/>
                <a:cs typeface="Questrial"/>
                <a:sym typeface="Questrial"/>
              </a:rPr>
              <a:t>RobustScaler</a:t>
            </a:r>
            <a:endParaRPr sz="1200"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845" name="Google Shape;845;g3288714bd91_0_231"/>
          <p:cNvSpPr/>
          <p:nvPr/>
        </p:nvSpPr>
        <p:spPr>
          <a:xfrm>
            <a:off x="5752504" y="2654320"/>
            <a:ext cx="1295400" cy="489300"/>
          </a:xfrm>
          <a:prstGeom prst="snip1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Questrial"/>
                <a:ea typeface="Questrial"/>
                <a:cs typeface="Questrial"/>
                <a:sym typeface="Questrial"/>
              </a:rPr>
              <a:t>KbinsDiscritizer</a:t>
            </a:r>
            <a:endParaRPr sz="1200"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846" name="Google Shape;846;g3288714bd91_0_231"/>
          <p:cNvSpPr/>
          <p:nvPr/>
        </p:nvSpPr>
        <p:spPr>
          <a:xfrm>
            <a:off x="7320443" y="2654320"/>
            <a:ext cx="1295400" cy="489300"/>
          </a:xfrm>
          <a:prstGeom prst="snip1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Questrial"/>
                <a:ea typeface="Questrial"/>
                <a:cs typeface="Questrial"/>
                <a:sym typeface="Questrial"/>
              </a:rPr>
              <a:t>Passthrough</a:t>
            </a:r>
            <a:endParaRPr sz="1200"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847" name="Google Shape;847;g3288714bd91_0_231"/>
          <p:cNvSpPr/>
          <p:nvPr/>
        </p:nvSpPr>
        <p:spPr>
          <a:xfrm>
            <a:off x="3033050" y="3397175"/>
            <a:ext cx="3211500" cy="254100"/>
          </a:xfrm>
          <a:prstGeom prst="rect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Questrial"/>
                <a:ea typeface="Questrial"/>
                <a:cs typeface="Questrial"/>
                <a:sym typeface="Questrial"/>
              </a:rPr>
              <a:t>GradientBoostingClasifier</a:t>
            </a:r>
            <a:endParaRPr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g3288714bd91_0_270"/>
          <p:cNvSpPr txBox="1"/>
          <p:nvPr>
            <p:ph type="title"/>
          </p:nvPr>
        </p:nvSpPr>
        <p:spPr>
          <a:xfrm>
            <a:off x="931700" y="2019718"/>
            <a:ext cx="32529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2600"/>
              <a:t>Result </a:t>
            </a:r>
            <a:r>
              <a:rPr lang="en" sz="2600"/>
              <a:t>&amp; </a:t>
            </a:r>
            <a:r>
              <a:rPr lang="en" sz="2600"/>
              <a:t>Recommendation</a:t>
            </a:r>
            <a:endParaRPr sz="2600"/>
          </a:p>
        </p:txBody>
      </p:sp>
      <p:sp>
        <p:nvSpPr>
          <p:cNvPr id="853" name="Google Shape;853;g3288714bd91_0_270"/>
          <p:cNvSpPr txBox="1"/>
          <p:nvPr>
            <p:ph idx="2" type="title"/>
          </p:nvPr>
        </p:nvSpPr>
        <p:spPr>
          <a:xfrm>
            <a:off x="931700" y="967055"/>
            <a:ext cx="3057300" cy="96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854" name="Google Shape;854;g3288714bd91_0_270"/>
          <p:cNvSpPr txBox="1"/>
          <p:nvPr>
            <p:ph idx="1" type="subTitle"/>
          </p:nvPr>
        </p:nvSpPr>
        <p:spPr>
          <a:xfrm>
            <a:off x="931700" y="3326225"/>
            <a:ext cx="2410800" cy="5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Dari model terpilih dirangkum dan rekomendasi</a:t>
            </a:r>
            <a:endParaRPr/>
          </a:p>
        </p:txBody>
      </p:sp>
      <p:pic>
        <p:nvPicPr>
          <p:cNvPr id="855" name="Google Shape;855;g3288714bd91_0_270"/>
          <p:cNvPicPr preferRelativeResize="0"/>
          <p:nvPr/>
        </p:nvPicPr>
        <p:blipFill rotWithShape="1">
          <a:blip r:embed="rId3">
            <a:alphaModFix/>
          </a:blip>
          <a:srcRect b="0" l="20648" r="-74281" t="-60076"/>
          <a:stretch/>
        </p:blipFill>
        <p:spPr>
          <a:xfrm>
            <a:off x="2958925" y="-3280217"/>
            <a:ext cx="12187200" cy="8466600"/>
          </a:xfrm>
          <a:prstGeom prst="triangle">
            <a:avLst>
              <a:gd fmla="val 49963" name="adj"/>
            </a:avLst>
          </a:prstGeom>
          <a:noFill/>
          <a:ln>
            <a:noFill/>
          </a:ln>
        </p:spPr>
      </p:pic>
      <p:sp>
        <p:nvSpPr>
          <p:cNvPr id="856" name="Google Shape;856;g3288714bd91_0_270"/>
          <p:cNvSpPr/>
          <p:nvPr/>
        </p:nvSpPr>
        <p:spPr>
          <a:xfrm flipH="1">
            <a:off x="2656950" y="-3466525"/>
            <a:ext cx="13101900" cy="9029700"/>
          </a:xfrm>
          <a:prstGeom prst="triangle">
            <a:avLst>
              <a:gd fmla="val 50000" name="adj"/>
            </a:avLst>
          </a:prstGeom>
          <a:solidFill>
            <a:schemeClr val="lt1">
              <a:alpha val="3176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57" name="Google Shape;857;g3288714bd91_0_270"/>
          <p:cNvCxnSpPr/>
          <p:nvPr/>
        </p:nvCxnSpPr>
        <p:spPr>
          <a:xfrm>
            <a:off x="1017800" y="3224464"/>
            <a:ext cx="6471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g3288714bd91_0_300"/>
          <p:cNvSpPr txBox="1"/>
          <p:nvPr>
            <p:ph idx="8" type="title"/>
          </p:nvPr>
        </p:nvSpPr>
        <p:spPr>
          <a:xfrm>
            <a:off x="3694450" y="275450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700"/>
              <a:t>Hasil</a:t>
            </a:r>
            <a:r>
              <a:rPr b="0" lang="en" sz="1400"/>
              <a:t>.predict( 1 )</a:t>
            </a:r>
            <a:endParaRPr/>
          </a:p>
        </p:txBody>
      </p:sp>
      <p:sp>
        <p:nvSpPr>
          <p:cNvPr id="863" name="Google Shape;863;g3288714bd91_0_300"/>
          <p:cNvSpPr txBox="1"/>
          <p:nvPr/>
        </p:nvSpPr>
        <p:spPr>
          <a:xfrm>
            <a:off x="508050" y="991800"/>
            <a:ext cx="8889900" cy="42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Setelah dilakukan HyperTuning didapatkan </a:t>
            </a:r>
            <a:r>
              <a:rPr lang="en" sz="85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best model</a:t>
            </a:r>
            <a:endParaRPr sz="850">
              <a:solidFill>
                <a:schemeClr val="accent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       GradientBoostingClassifier</a:t>
            </a:r>
            <a:endParaRPr sz="850">
              <a:solidFill>
                <a:schemeClr val="accent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282575" lvl="0" marL="91440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50"/>
              <a:buFont typeface="Consolas"/>
              <a:buChar char="-"/>
            </a:pPr>
            <a:r>
              <a:rPr lang="en" sz="85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learning_rate=0.7, </a:t>
            </a:r>
            <a:endParaRPr sz="850">
              <a:solidFill>
                <a:schemeClr val="accent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282575" lvl="0" marL="91440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50"/>
              <a:buFont typeface="Consolas"/>
              <a:buChar char="-"/>
            </a:pPr>
            <a:r>
              <a:rPr lang="en" sz="85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max_depth=8, </a:t>
            </a:r>
            <a:endParaRPr sz="850">
              <a:solidFill>
                <a:schemeClr val="accent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282575" lvl="0" marL="91440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50"/>
              <a:buFont typeface="Consolas"/>
              <a:buChar char="-"/>
            </a:pPr>
            <a:r>
              <a:rPr lang="en" sz="85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min_samples_leaf=3,</a:t>
            </a:r>
            <a:endParaRPr sz="850">
              <a:solidFill>
                <a:schemeClr val="accent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282575" lvl="0" marL="91440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50"/>
              <a:buFont typeface="Consolas"/>
              <a:buChar char="-"/>
            </a:pPr>
            <a:r>
              <a:rPr lang="en" sz="85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min_samples_split=3, </a:t>
            </a:r>
            <a:endParaRPr sz="850">
              <a:solidFill>
                <a:schemeClr val="accent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282575" lvl="0" marL="91440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50"/>
              <a:buFont typeface="Consolas"/>
              <a:buChar char="-"/>
            </a:pPr>
            <a:r>
              <a:rPr lang="en" sz="85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random_state=9),</a:t>
            </a:r>
            <a:endParaRPr sz="850">
              <a:solidFill>
                <a:schemeClr val="accent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50">
              <a:solidFill>
                <a:schemeClr val="accent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dengan nilai F2 Scorer Before 0.09 dan nilai F2 Scorer After 0.07, </a:t>
            </a:r>
            <a:endParaRPr sz="850">
              <a:solidFill>
                <a:schemeClr val="accent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50">
              <a:solidFill>
                <a:schemeClr val="accent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Langkah berikutnya adalah membandingkan Confusion Matriks sebelum dan sesudah dilakukan HyperTuning, didapatkan hasil berikut</a:t>
            </a:r>
            <a:endParaRPr sz="850">
              <a:solidFill>
                <a:schemeClr val="accent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--------------------------------------------------------------------------------------------------------------------------------------------   </a:t>
            </a:r>
            <a:endParaRPr sz="850">
              <a:solidFill>
                <a:schemeClr val="accent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                                                    |                      Sebelum                      |                 Sesudah</a:t>
            </a:r>
            <a:endParaRPr sz="850">
              <a:solidFill>
                <a:schemeClr val="accent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--------------------------------------------------------------------------------------------------------------------------------------------</a:t>
            </a:r>
            <a:endParaRPr sz="850">
              <a:solidFill>
                <a:schemeClr val="accent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Jumlah prediksi Klaim Benar (TP)                    :                       7529                                            7655 </a:t>
            </a:r>
            <a:endParaRPr sz="850">
              <a:solidFill>
                <a:schemeClr val="accent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Jumlah prediksi Klaim Salah (TN)                    :                         14                                               8</a:t>
            </a:r>
            <a:endParaRPr sz="850">
              <a:solidFill>
                <a:schemeClr val="accent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Jumlah prediksi Klaim Klaim Benar tapi Tidak (FN)   :                        121                                             126</a:t>
            </a:r>
            <a:endParaRPr sz="850">
              <a:solidFill>
                <a:schemeClr val="accent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Jumlah prediksi Klaim Klaim Tidak tapi Benar (FP)   :                        201                                              91</a:t>
            </a:r>
            <a:endParaRPr sz="850">
              <a:solidFill>
                <a:schemeClr val="accent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50">
              <a:solidFill>
                <a:schemeClr val="accent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50">
              <a:solidFill>
                <a:schemeClr val="accent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Kemudian akan dilakukan perhitungan biaya kerugian untuk mengetahui apakah model dapat mengurangi kerugian pada perusahaan,</a:t>
            </a:r>
            <a:endParaRPr sz="850">
              <a:solidFill>
                <a:schemeClr val="accent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dengan detail cost sebagai berikut :</a:t>
            </a:r>
            <a:endParaRPr sz="850">
              <a:solidFill>
                <a:schemeClr val="accent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      1. FP    : Perusahaan merugi akibat jumlah cycle money yang akan dikelola tidak sesuai, sehingga dapat mengakibatkan </a:t>
            </a:r>
            <a:endParaRPr sz="850">
              <a:solidFill>
                <a:schemeClr val="accent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  kerugian sebesar</a:t>
            </a:r>
            <a:endParaRPr sz="850">
              <a:solidFill>
                <a:schemeClr val="accent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         Biaya : Rp 87.803.750.000</a:t>
            </a:r>
            <a:endParaRPr sz="850">
              <a:solidFill>
                <a:schemeClr val="accent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      </a:t>
            </a:r>
            <a:endParaRPr sz="850">
              <a:solidFill>
                <a:schemeClr val="accent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      2. FN    : Perusahaan mengalami kerugian akibat tuntutan pemegang polis, serta kehilangan kepercayaan pada masyarakat</a:t>
            </a:r>
            <a:endParaRPr sz="850">
              <a:solidFill>
                <a:schemeClr val="accent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         Biaya : Rp 540.803.750.000</a:t>
            </a:r>
            <a:endParaRPr sz="850">
              <a:solidFill>
                <a:schemeClr val="accent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50">
              <a:solidFill>
                <a:schemeClr val="accent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accent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chemeClr val="accent4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7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g32893ed33d2_0_65"/>
          <p:cNvSpPr txBox="1"/>
          <p:nvPr>
            <p:ph idx="8" type="title"/>
          </p:nvPr>
        </p:nvSpPr>
        <p:spPr>
          <a:xfrm>
            <a:off x="3694450" y="275450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700"/>
              <a:t>Hasil</a:t>
            </a:r>
            <a:r>
              <a:rPr b="0" lang="en" sz="1400"/>
              <a:t>.predict( </a:t>
            </a:r>
            <a:r>
              <a:rPr lang="en" sz="1400"/>
              <a:t>1 . 1</a:t>
            </a:r>
            <a:r>
              <a:rPr b="0" lang="en" sz="1400"/>
              <a:t> )</a:t>
            </a:r>
            <a:endParaRPr/>
          </a:p>
        </p:txBody>
      </p:sp>
      <p:pic>
        <p:nvPicPr>
          <p:cNvPr id="869" name="Google Shape;869;g32893ed33d2_0_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9600" y="1159825"/>
            <a:ext cx="7630200" cy="333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3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g3288714bd91_0_315"/>
          <p:cNvSpPr txBox="1"/>
          <p:nvPr>
            <p:ph idx="8" type="title"/>
          </p:nvPr>
        </p:nvSpPr>
        <p:spPr>
          <a:xfrm>
            <a:off x="3694450" y="275450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700"/>
              <a:t>Hasil</a:t>
            </a:r>
            <a:r>
              <a:rPr b="0" lang="en" sz="1400"/>
              <a:t>.predict( </a:t>
            </a:r>
            <a:r>
              <a:rPr lang="en" sz="1400"/>
              <a:t>1 . 2</a:t>
            </a:r>
            <a:r>
              <a:rPr b="0" lang="en" sz="1400"/>
              <a:t> )</a:t>
            </a:r>
            <a:endParaRPr/>
          </a:p>
        </p:txBody>
      </p:sp>
      <p:sp>
        <p:nvSpPr>
          <p:cNvPr id="875" name="Google Shape;875;g3288714bd91_0_315"/>
          <p:cNvSpPr txBox="1"/>
          <p:nvPr/>
        </p:nvSpPr>
        <p:spPr>
          <a:xfrm>
            <a:off x="1423975" y="812875"/>
            <a:ext cx="9516000" cy="389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Maka cost Evaluation adalah sebagai berikut :</a:t>
            </a:r>
            <a:endParaRPr sz="850">
              <a:solidFill>
                <a:schemeClr val="accent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      1. Sebelum</a:t>
            </a:r>
            <a:endParaRPr sz="850">
              <a:solidFill>
                <a:schemeClr val="accent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         (FP x Rp 87.803.750.000)   +   (FN x Rp 540.803.750.000)</a:t>
            </a:r>
            <a:endParaRPr sz="850">
              <a:solidFill>
                <a:schemeClr val="accent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      </a:t>
            </a:r>
            <a:endParaRPr sz="850">
              <a:solidFill>
                <a:schemeClr val="accent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         Total Kerugian Perusahaan   : Rp. 83085807500000</a:t>
            </a:r>
            <a:endParaRPr sz="850">
              <a:solidFill>
                <a:schemeClr val="accent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50">
              <a:solidFill>
                <a:schemeClr val="accent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      2. Sesudah</a:t>
            </a:r>
            <a:endParaRPr sz="850">
              <a:solidFill>
                <a:schemeClr val="accent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         (FP x Rp 87.803.750.000)   +   (FN x Rp 540.803.750.000)</a:t>
            </a:r>
            <a:endParaRPr sz="850">
              <a:solidFill>
                <a:schemeClr val="accent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      </a:t>
            </a:r>
            <a:endParaRPr sz="850">
              <a:solidFill>
                <a:schemeClr val="accent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         Total Kerugian Perusahaan   : Rp. 76131413750000</a:t>
            </a:r>
            <a:endParaRPr sz="850">
              <a:solidFill>
                <a:schemeClr val="accent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50">
              <a:solidFill>
                <a:schemeClr val="accent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      Selisih Turun : Rp. 83085807500000 - Rp. 76131413750000</a:t>
            </a:r>
            <a:endParaRPr sz="850">
              <a:solidFill>
                <a:schemeClr val="accent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50">
              <a:solidFill>
                <a:schemeClr val="accent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      Total Penghematan Perusahaan   : Rp. 6954393750000</a:t>
            </a:r>
            <a:endParaRPr sz="850">
              <a:solidFill>
                <a:schemeClr val="accent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50">
              <a:solidFill>
                <a:schemeClr val="accent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      Total Penghematan (persen)     : 0.04 %</a:t>
            </a:r>
            <a:endParaRPr sz="850">
              <a:solidFill>
                <a:schemeClr val="accent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50">
              <a:solidFill>
                <a:schemeClr val="accent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Dengan </a:t>
            </a:r>
            <a:r>
              <a:rPr lang="en" sz="85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hasil</a:t>
            </a:r>
            <a:r>
              <a:rPr lang="en" sz="85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 cost </a:t>
            </a:r>
            <a:r>
              <a:rPr lang="en" sz="85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evaluation</a:t>
            </a:r>
            <a:r>
              <a:rPr lang="en" sz="85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 dapat dilihat bahwa,</a:t>
            </a:r>
            <a:endParaRPr sz="850">
              <a:solidFill>
                <a:schemeClr val="accent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Perusahaan berhasil mengurangi kerugian perusahaan akibat salah prediksi sebesar Rp. 6954393750000</a:t>
            </a:r>
            <a:endParaRPr sz="850">
              <a:solidFill>
                <a:schemeClr val="accent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50">
              <a:solidFill>
                <a:schemeClr val="accent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Sehingga Model dapat dikatakan BERHASIL dalam memenuhi tujuan yakni :</a:t>
            </a:r>
            <a:endParaRPr sz="850">
              <a:solidFill>
                <a:schemeClr val="accent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      1. Mampu mengidentifikasi pola dan faktor risiko yang menentukan kemungkinan klaim,</a:t>
            </a:r>
            <a:endParaRPr sz="850">
              <a:solidFill>
                <a:schemeClr val="accent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      2. Membantu perusahaan mengelola klaim dengan lebih baik,</a:t>
            </a:r>
            <a:endParaRPr sz="850">
              <a:solidFill>
                <a:schemeClr val="accent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      3. Membuka peluang bagi perusahaan untuk meningkatkan efisiensi operasional,</a:t>
            </a:r>
            <a:endParaRPr sz="850">
              <a:solidFill>
                <a:schemeClr val="accent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      4. Memaksimalkan profitabilitas polis dan ,</a:t>
            </a:r>
            <a:endParaRPr sz="850">
              <a:solidFill>
                <a:schemeClr val="accent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      5. Menciptakan pengalaman pelanggan yang lebih personal dan relevan, </a:t>
            </a:r>
            <a:endParaRPr sz="850">
              <a:solidFill>
                <a:schemeClr val="accent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 serta mengurangi kerugian perusahaan akibat pengeluaran biaya</a:t>
            </a:r>
            <a:endParaRPr sz="1200">
              <a:solidFill>
                <a:schemeClr val="accent4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6"/>
        </a:solidFill>
      </p:bgPr>
    </p:bg>
    <p:spTree>
      <p:nvGrpSpPr>
        <p:cNvPr id="879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g3288714bd91_0_327"/>
          <p:cNvSpPr txBox="1"/>
          <p:nvPr>
            <p:ph type="ctrTitle"/>
          </p:nvPr>
        </p:nvSpPr>
        <p:spPr>
          <a:xfrm>
            <a:off x="1690800" y="2470300"/>
            <a:ext cx="5762400" cy="69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</a:pPr>
            <a:r>
              <a:rPr lang="en"/>
              <a:t>Nilai Scorer Turun ?</a:t>
            </a:r>
            <a:endParaRPr/>
          </a:p>
        </p:txBody>
      </p:sp>
      <p:sp>
        <p:nvSpPr>
          <p:cNvPr id="881" name="Google Shape;881;g3288714bd91_0_327"/>
          <p:cNvSpPr txBox="1"/>
          <p:nvPr>
            <p:ph idx="1" type="subTitle"/>
          </p:nvPr>
        </p:nvSpPr>
        <p:spPr>
          <a:xfrm>
            <a:off x="2218725" y="3334300"/>
            <a:ext cx="4706400" cy="79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Nilai F2 Scorer Turun tidak langsung menunjukan bahwa model tersebut jelek, terdapat banyak pertimbangan seperti jumlah imbalance pada kolom Klaim 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98% Vs 2%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Yang menyebabkan meskipun sudah dilakukan H.Tuning dan Resample model tetap menjadi bias</a:t>
            </a:r>
            <a:endParaRPr/>
          </a:p>
        </p:txBody>
      </p:sp>
      <p:cxnSp>
        <p:nvCxnSpPr>
          <p:cNvPr id="882" name="Google Shape;882;g3288714bd91_0_327"/>
          <p:cNvCxnSpPr/>
          <p:nvPr/>
        </p:nvCxnSpPr>
        <p:spPr>
          <a:xfrm>
            <a:off x="4248450" y="3246928"/>
            <a:ext cx="6471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83" name="Google Shape;883;g3288714bd91_0_327"/>
          <p:cNvSpPr txBox="1"/>
          <p:nvPr/>
        </p:nvSpPr>
        <p:spPr>
          <a:xfrm>
            <a:off x="712800" y="727950"/>
            <a:ext cx="17709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rPr>
              <a:t>MODEL BURUK</a:t>
            </a:r>
            <a:endParaRPr b="1" sz="1800">
              <a:solidFill>
                <a:schemeClr val="hlink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884" name="Google Shape;884;g3288714bd91_0_327"/>
          <p:cNvSpPr txBox="1"/>
          <p:nvPr/>
        </p:nvSpPr>
        <p:spPr>
          <a:xfrm>
            <a:off x="7330325" y="727950"/>
            <a:ext cx="17709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rPr>
              <a:t>MODEL </a:t>
            </a:r>
            <a:endParaRPr b="1" sz="1800">
              <a:solidFill>
                <a:schemeClr val="hlink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rPr>
              <a:t>BAIK</a:t>
            </a:r>
            <a:endParaRPr b="1" sz="1800">
              <a:solidFill>
                <a:schemeClr val="hlink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8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g3288714bd91_0_322"/>
          <p:cNvSpPr txBox="1"/>
          <p:nvPr>
            <p:ph type="title"/>
          </p:nvPr>
        </p:nvSpPr>
        <p:spPr>
          <a:xfrm>
            <a:off x="713225" y="530725"/>
            <a:ext cx="77109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700"/>
              <a:t>Rekomendasi</a:t>
            </a:r>
            <a:r>
              <a:rPr b="0" lang="en" sz="1400"/>
              <a:t>.hue( all )</a:t>
            </a:r>
            <a:endParaRPr/>
          </a:p>
        </p:txBody>
      </p:sp>
      <p:sp>
        <p:nvSpPr>
          <p:cNvPr id="890" name="Google Shape;890;g3288714bd91_0_322"/>
          <p:cNvSpPr txBox="1"/>
          <p:nvPr>
            <p:ph idx="1" type="body"/>
          </p:nvPr>
        </p:nvSpPr>
        <p:spPr>
          <a:xfrm>
            <a:off x="713225" y="1195550"/>
            <a:ext cx="7710900" cy="32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accent4"/>
                </a:solidFill>
              </a:rPr>
              <a:t>1. Region Sektor</a:t>
            </a:r>
            <a:endParaRPr sz="1050">
              <a:solidFill>
                <a:schemeClr val="accent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accent4"/>
                </a:solidFill>
              </a:rPr>
              <a:t>         - (Operasional) Perusahaan dapat memprioritaskan penguatan operasional dan produk di wilayah Asia untuk mempertahankan  </a:t>
            </a:r>
            <a:endParaRPr sz="1050">
              <a:solidFill>
                <a:schemeClr val="accent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accent4"/>
                </a:solidFill>
              </a:rPr>
              <a:t>            dominasi.</a:t>
            </a:r>
            <a:endParaRPr sz="1050">
              <a:solidFill>
                <a:schemeClr val="accent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accent4"/>
                </a:solidFill>
              </a:rPr>
              <a:t>         - (Marketing) Untuk wilayah dengan pangsa kecil, strategi ekspansi atau promosi mungkin diperlukan untuk meningkatkan </a:t>
            </a:r>
            <a:endParaRPr sz="1050">
              <a:solidFill>
                <a:schemeClr val="accent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accent4"/>
                </a:solidFill>
              </a:rPr>
              <a:t>            kehadiran perusahaan.</a:t>
            </a:r>
            <a:endParaRPr sz="1050">
              <a:solidFill>
                <a:schemeClr val="accent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accent4"/>
                </a:solidFill>
              </a:rPr>
              <a:t>      </a:t>
            </a:r>
            <a:endParaRPr sz="1050">
              <a:solidFill>
                <a:schemeClr val="accent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accent4"/>
                </a:solidFill>
              </a:rPr>
              <a:t>2. Product Sector</a:t>
            </a:r>
            <a:endParaRPr sz="1050">
              <a:solidFill>
                <a:schemeClr val="accent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accent4"/>
                </a:solidFill>
              </a:rPr>
              <a:t>         - Perkuat Pemasaran Cancellation dan Comprehensive Plans (Marketing):</a:t>
            </a:r>
            <a:endParaRPr sz="1050">
              <a:solidFill>
                <a:schemeClr val="accent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accent4"/>
                </a:solidFill>
              </a:rPr>
              <a:t>           Fokus pada mempromosikan manfaat tambahan dari kedua produk unggulan ini.</a:t>
            </a:r>
            <a:endParaRPr sz="1050">
              <a:solidFill>
                <a:schemeClr val="accent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accent4"/>
                </a:solidFill>
              </a:rPr>
              <a:t>           Misalnya, tingkatkan fitur khusus seperti perlindungan COVID-19 atau kompensasi cepat untuk pembatalan.</a:t>
            </a:r>
            <a:endParaRPr sz="1050">
              <a:solidFill>
                <a:schemeClr val="accent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accent4"/>
                </a:solidFill>
              </a:rPr>
              <a:t>      </a:t>
            </a:r>
            <a:endParaRPr sz="1050">
              <a:solidFill>
                <a:schemeClr val="accent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accent4"/>
                </a:solidFill>
              </a:rPr>
              <a:t>         - Optimalkan Promosi Specialty dan Single Trip Plans (Public Relationship):</a:t>
            </a:r>
            <a:endParaRPr sz="1050">
              <a:solidFill>
                <a:schemeClr val="accent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accent4"/>
                </a:solidFill>
              </a:rPr>
              <a:t>           Tawarkan insentif atau diskon untuk memikat pelanggan baru pada produk ini.</a:t>
            </a:r>
            <a:endParaRPr sz="1050">
              <a:solidFill>
                <a:schemeClr val="accent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accent4"/>
                </a:solidFill>
              </a:rPr>
              <a:t>           Edukasi pasar mengenai keuntungan yang ditawarkan untuk perjalanan singkat atau kebutuhan spesifik.</a:t>
            </a:r>
            <a:endParaRPr sz="1050">
              <a:solidFill>
                <a:schemeClr val="accent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chemeClr val="accent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accent4"/>
                </a:solidFill>
              </a:rPr>
              <a:t>         - Segmentasi Pelanggan untuk Rental dan Basic Plans (Marketing):</a:t>
            </a:r>
            <a:endParaRPr sz="1050">
              <a:solidFill>
                <a:schemeClr val="accent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accent4"/>
                </a:solidFill>
              </a:rPr>
              <a:t>           Rental Plans bisa dipromosikan kepada pelancong yang menyewa kendaraan (mobil atau motor).</a:t>
            </a:r>
            <a:endParaRPr sz="1050">
              <a:solidFill>
                <a:schemeClr val="accent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accent4"/>
                </a:solidFill>
              </a:rPr>
              <a:t>           Basic Plans cocok untuk pelanggan yang ingin solusi hemat dengan cakupan dasar.</a:t>
            </a:r>
            <a:endParaRPr sz="1050">
              <a:solidFill>
                <a:schemeClr val="accent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solidFill>
                  <a:schemeClr val="accent4"/>
                </a:solidFill>
              </a:rPr>
              <a:t>     </a:t>
            </a:r>
            <a:endParaRPr sz="950">
              <a:solidFill>
                <a:schemeClr val="accent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50">
              <a:solidFill>
                <a:schemeClr val="accent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solidFill>
                  <a:schemeClr val="accent4"/>
                </a:solidFill>
              </a:rPr>
              <a:t> </a:t>
            </a:r>
            <a:endParaRPr sz="950">
              <a:solidFill>
                <a:schemeClr val="accent4"/>
              </a:solidFill>
            </a:endParaRPr>
          </a:p>
        </p:txBody>
      </p:sp>
      <p:sp>
        <p:nvSpPr>
          <p:cNvPr id="891" name="Google Shape;891;g3288714bd91_0_322"/>
          <p:cNvSpPr txBox="1"/>
          <p:nvPr/>
        </p:nvSpPr>
        <p:spPr>
          <a:xfrm>
            <a:off x="7400200" y="4192875"/>
            <a:ext cx="16449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hlink"/>
                </a:solidFill>
                <a:latin typeface="Julius Sans One"/>
                <a:ea typeface="Julius Sans One"/>
                <a:cs typeface="Julius Sans One"/>
                <a:sym typeface="Julius Sans One"/>
              </a:rPr>
              <a:t>Feature Importance</a:t>
            </a:r>
            <a:endParaRPr>
              <a:solidFill>
                <a:schemeClr val="hlink"/>
              </a:solidFill>
              <a:latin typeface="Julius Sans One"/>
              <a:ea typeface="Julius Sans One"/>
              <a:cs typeface="Julius Sans One"/>
              <a:sym typeface="Julius Sans One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hlink"/>
                </a:solidFill>
                <a:latin typeface="Julius Sans One"/>
                <a:ea typeface="Julius Sans One"/>
                <a:cs typeface="Julius Sans One"/>
                <a:sym typeface="Julius Sans One"/>
              </a:rPr>
              <a:t>( 1 )</a:t>
            </a:r>
            <a:endParaRPr>
              <a:solidFill>
                <a:schemeClr val="hlink"/>
              </a:solidFill>
              <a:latin typeface="Julius Sans One"/>
              <a:ea typeface="Julius Sans One"/>
              <a:cs typeface="Julius Sans One"/>
              <a:sym typeface="Julius Sans One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5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g32893ed33d2_0_3"/>
          <p:cNvSpPr txBox="1"/>
          <p:nvPr>
            <p:ph type="title"/>
          </p:nvPr>
        </p:nvSpPr>
        <p:spPr>
          <a:xfrm>
            <a:off x="713225" y="530725"/>
            <a:ext cx="77109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700"/>
              <a:t>Rekomendasi</a:t>
            </a:r>
            <a:r>
              <a:rPr b="0" lang="en" sz="1400"/>
              <a:t>.hue( all )</a:t>
            </a:r>
            <a:endParaRPr/>
          </a:p>
        </p:txBody>
      </p:sp>
      <p:sp>
        <p:nvSpPr>
          <p:cNvPr id="897" name="Google Shape;897;g32893ed33d2_0_3"/>
          <p:cNvSpPr txBox="1"/>
          <p:nvPr>
            <p:ph idx="1" type="body"/>
          </p:nvPr>
        </p:nvSpPr>
        <p:spPr>
          <a:xfrm>
            <a:off x="789425" y="1500350"/>
            <a:ext cx="7710900" cy="196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accent4"/>
                </a:solidFill>
              </a:rPr>
              <a:t>3. Agency Sector</a:t>
            </a:r>
            <a:endParaRPr sz="1050">
              <a:solidFill>
                <a:schemeClr val="accent4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accent4"/>
                </a:solidFill>
              </a:rPr>
              <a:t>         - Tingkatkan Dukungan pada C2B dan EPX (Operasional):</a:t>
            </a:r>
            <a:endParaRPr sz="1050">
              <a:solidFill>
                <a:schemeClr val="accent4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accent4"/>
                </a:solidFill>
              </a:rPr>
              <a:t>           Karena kedua agency ini menghasilkan klaim terbesar, penting untuk memastikan proses klaim yang efisien dan dukungan </a:t>
            </a:r>
            <a:endParaRPr sz="1050">
              <a:solidFill>
                <a:schemeClr val="accent4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accent4"/>
                </a:solidFill>
              </a:rPr>
              <a:t>           pelanggan yang memadai. </a:t>
            </a:r>
            <a:endParaRPr sz="1050">
              <a:solidFill>
                <a:schemeClr val="accent4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accent4"/>
                </a:solidFill>
              </a:rPr>
              <a:t>      </a:t>
            </a:r>
            <a:endParaRPr sz="1050">
              <a:solidFill>
                <a:schemeClr val="accent4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accent4"/>
                </a:solidFill>
              </a:rPr>
              <a:t>         - Optimalkan Agency dengan Jumlah Klaim Rendah (Operasional):</a:t>
            </a:r>
            <a:endParaRPr sz="1050">
              <a:solidFill>
                <a:schemeClr val="accent4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accent4"/>
                </a:solidFill>
              </a:rPr>
              <a:t>           Analisis mendalam diperlukan untuk memahami mengapa agency seperti JWT, CCR, dan TST memiliki klaim rendah.</a:t>
            </a:r>
            <a:endParaRPr sz="1050">
              <a:solidFill>
                <a:schemeClr val="accent4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chemeClr val="accent4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accent4"/>
                </a:solidFill>
              </a:rPr>
              <a:t>         - Edukasi dan Pemasaran (Public Relationship):</a:t>
            </a:r>
            <a:endParaRPr sz="1050">
              <a:solidFill>
                <a:schemeClr val="accent4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accent4"/>
                </a:solidFill>
              </a:rPr>
              <a:t>           Fokus pada edukasi pelanggan agency dengan jumlah klaim rendah untuk meningkatkan penjualan produk yang sesuai </a:t>
            </a:r>
            <a:endParaRPr sz="1050">
              <a:solidFill>
                <a:schemeClr val="accent4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accent4"/>
                </a:solidFill>
              </a:rPr>
              <a:t>           dengan kebutuhan mereka.</a:t>
            </a:r>
            <a:endParaRPr sz="1050">
              <a:solidFill>
                <a:schemeClr val="accent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solidFill>
                  <a:schemeClr val="accent4"/>
                </a:solidFill>
              </a:rPr>
              <a:t>     </a:t>
            </a:r>
            <a:endParaRPr sz="950">
              <a:solidFill>
                <a:schemeClr val="accent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50">
              <a:solidFill>
                <a:schemeClr val="accent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solidFill>
                  <a:schemeClr val="accent4"/>
                </a:solidFill>
              </a:rPr>
              <a:t> </a:t>
            </a:r>
            <a:endParaRPr sz="950">
              <a:solidFill>
                <a:schemeClr val="accent4"/>
              </a:solidFill>
            </a:endParaRPr>
          </a:p>
        </p:txBody>
      </p:sp>
      <p:sp>
        <p:nvSpPr>
          <p:cNvPr id="898" name="Google Shape;898;g32893ed33d2_0_3"/>
          <p:cNvSpPr txBox="1"/>
          <p:nvPr/>
        </p:nvSpPr>
        <p:spPr>
          <a:xfrm>
            <a:off x="7400200" y="4192875"/>
            <a:ext cx="16449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hlink"/>
                </a:solidFill>
                <a:latin typeface="Julius Sans One"/>
                <a:ea typeface="Julius Sans One"/>
                <a:cs typeface="Julius Sans One"/>
                <a:sym typeface="Julius Sans One"/>
              </a:rPr>
              <a:t>Feature Importance</a:t>
            </a:r>
            <a:endParaRPr>
              <a:solidFill>
                <a:schemeClr val="hlink"/>
              </a:solidFill>
              <a:latin typeface="Julius Sans One"/>
              <a:ea typeface="Julius Sans One"/>
              <a:cs typeface="Julius Sans One"/>
              <a:sym typeface="Julius Sans One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hlink"/>
                </a:solidFill>
                <a:latin typeface="Julius Sans One"/>
                <a:ea typeface="Julius Sans One"/>
                <a:cs typeface="Julius Sans One"/>
                <a:sym typeface="Julius Sans One"/>
              </a:rPr>
              <a:t>( </a:t>
            </a:r>
            <a:r>
              <a:rPr b="1" lang="en">
                <a:solidFill>
                  <a:schemeClr val="hlink"/>
                </a:solidFill>
                <a:latin typeface="Julius Sans One"/>
                <a:ea typeface="Julius Sans One"/>
                <a:cs typeface="Julius Sans One"/>
                <a:sym typeface="Julius Sans One"/>
              </a:rPr>
              <a:t>1 . 1</a:t>
            </a:r>
            <a:r>
              <a:rPr lang="en">
                <a:solidFill>
                  <a:schemeClr val="hlink"/>
                </a:solidFill>
                <a:latin typeface="Julius Sans One"/>
                <a:ea typeface="Julius Sans One"/>
                <a:cs typeface="Julius Sans One"/>
                <a:sym typeface="Julius Sans One"/>
              </a:rPr>
              <a:t> )</a:t>
            </a:r>
            <a:endParaRPr>
              <a:solidFill>
                <a:schemeClr val="hlink"/>
              </a:solidFill>
              <a:latin typeface="Julius Sans One"/>
              <a:ea typeface="Julius Sans One"/>
              <a:cs typeface="Julius Sans One"/>
              <a:sym typeface="Julius Sans One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3287865b0a7_0_43"/>
          <p:cNvSpPr txBox="1"/>
          <p:nvPr>
            <p:ph type="title"/>
          </p:nvPr>
        </p:nvSpPr>
        <p:spPr>
          <a:xfrm>
            <a:off x="5024185" y="1440200"/>
            <a:ext cx="3400800" cy="5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2600"/>
              <a:t>Perusahaan.</a:t>
            </a:r>
            <a:r>
              <a:rPr lang="en" sz="1500"/>
              <a:t>info( 2 )</a:t>
            </a:r>
            <a:endParaRPr/>
          </a:p>
        </p:txBody>
      </p:sp>
      <p:sp>
        <p:nvSpPr>
          <p:cNvPr id="501" name="Google Shape;501;g3287865b0a7_0_43"/>
          <p:cNvSpPr txBox="1"/>
          <p:nvPr>
            <p:ph idx="1" type="subTitle"/>
          </p:nvPr>
        </p:nvSpPr>
        <p:spPr>
          <a:xfrm>
            <a:off x="5024175" y="2263300"/>
            <a:ext cx="34008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Produk kami</a:t>
            </a:r>
            <a:endParaRPr/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-29527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50"/>
              <a:buAutoNum type="arabicPeriod"/>
            </a:pPr>
            <a:r>
              <a:rPr lang="en" sz="1050"/>
              <a:t>Rencana Tahunan (Annual Plans)</a:t>
            </a:r>
            <a:endParaRPr sz="1050"/>
          </a:p>
          <a:p>
            <a:pPr indent="-29527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50"/>
              <a:buAutoNum type="arabicPeriod"/>
            </a:pPr>
            <a:r>
              <a:rPr lang="en" sz="1050"/>
              <a:t>Rencana Komprehensif (Comprehensive Plans)</a:t>
            </a:r>
            <a:endParaRPr sz="1050"/>
          </a:p>
          <a:p>
            <a:pPr indent="-29527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50"/>
              <a:buAutoNum type="arabicPeriod"/>
            </a:pPr>
            <a:r>
              <a:rPr lang="en" sz="1050"/>
              <a:t>Rencana Pembatalan (Cancellation Plans)</a:t>
            </a:r>
            <a:endParaRPr sz="1050"/>
          </a:p>
          <a:p>
            <a:pPr indent="-29527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50"/>
              <a:buAutoNum type="arabicPeriod"/>
            </a:pPr>
            <a:r>
              <a:rPr lang="en" sz="1050"/>
              <a:t>Perlindungan Kendaraan Sewa</a:t>
            </a:r>
            <a:endParaRPr sz="1050"/>
          </a:p>
          <a:p>
            <a:pPr indent="-29527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50"/>
              <a:buAutoNum type="arabicPeriod"/>
            </a:pPr>
            <a:r>
              <a:rPr lang="en" sz="1050"/>
              <a:t>Rencana Khusus (Specialty Plans)</a:t>
            </a:r>
            <a:endParaRPr sz="1050"/>
          </a:p>
          <a:p>
            <a:pPr indent="-29527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050"/>
              <a:buAutoNum type="arabicPeriod"/>
            </a:pPr>
            <a:r>
              <a:rPr lang="en" sz="1050"/>
              <a:t>Paket Perjalanan Singkat (Single Trip Plans)</a:t>
            </a:r>
            <a:r>
              <a:rPr lang="en" sz="10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105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502" name="Google Shape;502;g3287865b0a7_0_43"/>
          <p:cNvCxnSpPr/>
          <p:nvPr/>
        </p:nvCxnSpPr>
        <p:spPr>
          <a:xfrm>
            <a:off x="7777885" y="2168032"/>
            <a:ext cx="6471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03" name="Google Shape;503;g3287865b0a7_0_43"/>
          <p:cNvSpPr/>
          <p:nvPr/>
        </p:nvSpPr>
        <p:spPr>
          <a:xfrm flipH="1">
            <a:off x="7624885" y="539500"/>
            <a:ext cx="800100" cy="8574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4" name="Google Shape;504;g3287865b0a7_0_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675" y="1583475"/>
            <a:ext cx="3825524" cy="1976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g32893ed33d2_0_10"/>
          <p:cNvSpPr txBox="1"/>
          <p:nvPr>
            <p:ph type="title"/>
          </p:nvPr>
        </p:nvSpPr>
        <p:spPr>
          <a:xfrm>
            <a:off x="713225" y="530725"/>
            <a:ext cx="77109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700"/>
              <a:t>Rekomendasi</a:t>
            </a:r>
            <a:r>
              <a:rPr b="0" lang="en" sz="1400"/>
              <a:t>.hue( all )</a:t>
            </a:r>
            <a:endParaRPr/>
          </a:p>
        </p:txBody>
      </p:sp>
      <p:sp>
        <p:nvSpPr>
          <p:cNvPr id="904" name="Google Shape;904;g32893ed33d2_0_10"/>
          <p:cNvSpPr txBox="1"/>
          <p:nvPr>
            <p:ph idx="1" type="body"/>
          </p:nvPr>
        </p:nvSpPr>
        <p:spPr>
          <a:xfrm>
            <a:off x="789425" y="1424150"/>
            <a:ext cx="7710900" cy="196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accent4"/>
                </a:solidFill>
              </a:rPr>
              <a:t>4. Agency Type Sector</a:t>
            </a:r>
            <a:endParaRPr sz="1050">
              <a:solidFill>
                <a:schemeClr val="accent4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accent4"/>
                </a:solidFill>
              </a:rPr>
              <a:t>         - Fokus pada Optimalisasi Klaim Airlines (Operasional):</a:t>
            </a:r>
            <a:endParaRPr sz="1050">
              <a:solidFill>
                <a:schemeClr val="accent4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accent4"/>
                </a:solidFill>
              </a:rPr>
              <a:t>           Dominasi klaim Airlines, pastikan proses pengajuan klaim dari pelanggan Airlines efisien dan terstruktur.</a:t>
            </a:r>
            <a:endParaRPr sz="1050">
              <a:solidFill>
                <a:schemeClr val="accent4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accent4"/>
                </a:solidFill>
              </a:rPr>
              <a:t>           Analisis apakah klaim tinggi ini menunjukkan risiko tinggi atau hanya volume transaksi yang besar.</a:t>
            </a:r>
            <a:endParaRPr sz="1050">
              <a:solidFill>
                <a:schemeClr val="accent4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accent4"/>
                </a:solidFill>
              </a:rPr>
              <a:t>      </a:t>
            </a:r>
            <a:endParaRPr sz="1050">
              <a:solidFill>
                <a:schemeClr val="accent4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accent4"/>
                </a:solidFill>
              </a:rPr>
              <a:t>         - Dukungan untuk Travel Agency (Marketing):</a:t>
            </a:r>
            <a:endParaRPr sz="1050">
              <a:solidFill>
                <a:schemeClr val="accent4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accent4"/>
                </a:solidFill>
              </a:rPr>
              <a:t>           Tingkatkan promosi dan diversifikasi produk asuransi yang dijual oleh Travel Agency.</a:t>
            </a:r>
            <a:endParaRPr sz="1050">
              <a:solidFill>
                <a:schemeClr val="accent4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accent4"/>
                </a:solidFill>
              </a:rPr>
              <a:t>           Berikan pelatihan atau insentif kepada agen untuk meningkatkan jumlah pelanggan dan klaim.</a:t>
            </a:r>
            <a:endParaRPr sz="1050">
              <a:solidFill>
                <a:schemeClr val="accent4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chemeClr val="accent4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accent4"/>
                </a:solidFill>
              </a:rPr>
              <a:t>         - Analisis Produk Klaim (Data Analysts):</a:t>
            </a:r>
            <a:endParaRPr sz="1050">
              <a:solidFill>
                <a:schemeClr val="accent4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accent4"/>
                </a:solidFill>
              </a:rPr>
              <a:t>           Lakukan analisis mendalam pada produk-produk yang paling banyak diklaim di Airlines untuk memahami pola klaim dan </a:t>
            </a:r>
            <a:endParaRPr sz="1050">
              <a:solidFill>
                <a:schemeClr val="accent4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accent4"/>
                </a:solidFill>
              </a:rPr>
              <a:t>           potensi risiko.</a:t>
            </a:r>
            <a:endParaRPr sz="1050">
              <a:solidFill>
                <a:schemeClr val="accent4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chemeClr val="accent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solidFill>
                  <a:schemeClr val="accent4"/>
                </a:solidFill>
              </a:rPr>
              <a:t>     </a:t>
            </a:r>
            <a:endParaRPr sz="950">
              <a:solidFill>
                <a:schemeClr val="accent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50">
              <a:solidFill>
                <a:schemeClr val="accent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solidFill>
                  <a:schemeClr val="accent4"/>
                </a:solidFill>
              </a:rPr>
              <a:t> </a:t>
            </a:r>
            <a:endParaRPr sz="950">
              <a:solidFill>
                <a:schemeClr val="accent4"/>
              </a:solidFill>
            </a:endParaRPr>
          </a:p>
        </p:txBody>
      </p:sp>
      <p:sp>
        <p:nvSpPr>
          <p:cNvPr id="905" name="Google Shape;905;g32893ed33d2_0_10"/>
          <p:cNvSpPr txBox="1"/>
          <p:nvPr/>
        </p:nvSpPr>
        <p:spPr>
          <a:xfrm>
            <a:off x="7400200" y="4192875"/>
            <a:ext cx="16449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hlink"/>
                </a:solidFill>
                <a:latin typeface="Julius Sans One"/>
                <a:ea typeface="Julius Sans One"/>
                <a:cs typeface="Julius Sans One"/>
                <a:sym typeface="Julius Sans One"/>
              </a:rPr>
              <a:t>Feature Importance</a:t>
            </a:r>
            <a:endParaRPr>
              <a:solidFill>
                <a:schemeClr val="hlink"/>
              </a:solidFill>
              <a:latin typeface="Julius Sans One"/>
              <a:ea typeface="Julius Sans One"/>
              <a:cs typeface="Julius Sans One"/>
              <a:sym typeface="Julius Sans One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hlink"/>
                </a:solidFill>
                <a:latin typeface="Julius Sans One"/>
                <a:ea typeface="Julius Sans One"/>
                <a:cs typeface="Julius Sans One"/>
                <a:sym typeface="Julius Sans One"/>
              </a:rPr>
              <a:t>( </a:t>
            </a:r>
            <a:r>
              <a:rPr b="1" lang="en">
                <a:solidFill>
                  <a:schemeClr val="hlink"/>
                </a:solidFill>
                <a:latin typeface="Julius Sans One"/>
                <a:ea typeface="Julius Sans One"/>
                <a:cs typeface="Julius Sans One"/>
                <a:sym typeface="Julius Sans One"/>
              </a:rPr>
              <a:t>1 . 2</a:t>
            </a:r>
            <a:r>
              <a:rPr lang="en">
                <a:solidFill>
                  <a:schemeClr val="hlink"/>
                </a:solidFill>
                <a:latin typeface="Julius Sans One"/>
                <a:ea typeface="Julius Sans One"/>
                <a:cs typeface="Julius Sans One"/>
                <a:sym typeface="Julius Sans One"/>
              </a:rPr>
              <a:t> )</a:t>
            </a:r>
            <a:endParaRPr>
              <a:solidFill>
                <a:schemeClr val="hlink"/>
              </a:solidFill>
              <a:latin typeface="Julius Sans One"/>
              <a:ea typeface="Julius Sans One"/>
              <a:cs typeface="Julius Sans One"/>
              <a:sym typeface="Julius Sans One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9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g32893ed33d2_0_36"/>
          <p:cNvSpPr txBox="1"/>
          <p:nvPr>
            <p:ph idx="1" type="subTitle"/>
          </p:nvPr>
        </p:nvSpPr>
        <p:spPr>
          <a:xfrm>
            <a:off x="713225" y="2263300"/>
            <a:ext cx="3400800" cy="183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50">
                <a:solidFill>
                  <a:schemeClr val="accent4"/>
                </a:solidFill>
              </a:rPr>
              <a:t>GradientBoostingClassifier</a:t>
            </a:r>
            <a:endParaRPr b="1" sz="1050">
              <a:solidFill>
                <a:schemeClr val="accent4"/>
              </a:solidFill>
            </a:endParaRPr>
          </a:p>
          <a:p>
            <a:pPr indent="-295275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50"/>
              <a:buChar char="-"/>
            </a:pPr>
            <a:r>
              <a:rPr lang="en" sz="1050">
                <a:solidFill>
                  <a:schemeClr val="accent4"/>
                </a:solidFill>
              </a:rPr>
              <a:t>learning_rate=0.7, </a:t>
            </a:r>
            <a:endParaRPr sz="1050">
              <a:solidFill>
                <a:schemeClr val="accent4"/>
              </a:solidFill>
            </a:endParaRPr>
          </a:p>
          <a:p>
            <a:pPr indent="-295275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50"/>
              <a:buChar char="-"/>
            </a:pPr>
            <a:r>
              <a:rPr lang="en" sz="1050">
                <a:solidFill>
                  <a:schemeClr val="accent4"/>
                </a:solidFill>
              </a:rPr>
              <a:t>max_depth=8, </a:t>
            </a:r>
            <a:endParaRPr sz="1050">
              <a:solidFill>
                <a:schemeClr val="accent4"/>
              </a:solidFill>
            </a:endParaRPr>
          </a:p>
          <a:p>
            <a:pPr indent="-295275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50"/>
              <a:buChar char="-"/>
            </a:pPr>
            <a:r>
              <a:rPr lang="en" sz="1050">
                <a:solidFill>
                  <a:schemeClr val="accent4"/>
                </a:solidFill>
              </a:rPr>
              <a:t>min_samples_leaf=3,</a:t>
            </a:r>
            <a:endParaRPr sz="1050">
              <a:solidFill>
                <a:schemeClr val="accent4"/>
              </a:solidFill>
            </a:endParaRPr>
          </a:p>
          <a:p>
            <a:pPr indent="-295275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50"/>
              <a:buChar char="-"/>
            </a:pPr>
            <a:r>
              <a:rPr lang="en" sz="1050">
                <a:solidFill>
                  <a:schemeClr val="accent4"/>
                </a:solidFill>
              </a:rPr>
              <a:t>min_samples_split=3, </a:t>
            </a:r>
            <a:endParaRPr sz="1050">
              <a:solidFill>
                <a:schemeClr val="accent4"/>
              </a:solidFill>
            </a:endParaRPr>
          </a:p>
          <a:p>
            <a:pPr indent="-295275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50"/>
              <a:buChar char="-"/>
            </a:pPr>
            <a:r>
              <a:rPr lang="en" sz="1050">
                <a:solidFill>
                  <a:schemeClr val="accent4"/>
                </a:solidFill>
              </a:rPr>
              <a:t>random_state=9),</a:t>
            </a:r>
            <a:endParaRPr sz="1050">
              <a:solidFill>
                <a:schemeClr val="accent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chemeClr val="accent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accent4"/>
                </a:solidFill>
              </a:rPr>
              <a:t>dengan nilai</a:t>
            </a:r>
            <a:r>
              <a:rPr b="1" lang="en" sz="1050">
                <a:solidFill>
                  <a:schemeClr val="accent4"/>
                </a:solidFill>
              </a:rPr>
              <a:t> F2 Scorer 0.07 / 7 %</a:t>
            </a:r>
            <a:endParaRPr b="1">
              <a:solidFill>
                <a:schemeClr val="accent4"/>
              </a:solidFill>
            </a:endParaRPr>
          </a:p>
        </p:txBody>
      </p:sp>
      <p:sp>
        <p:nvSpPr>
          <p:cNvPr id="911" name="Google Shape;911;g32893ed33d2_0_36"/>
          <p:cNvSpPr txBox="1"/>
          <p:nvPr/>
        </p:nvSpPr>
        <p:spPr>
          <a:xfrm>
            <a:off x="5037150" y="1567500"/>
            <a:ext cx="3982500" cy="24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Dari Data ini bisa dilihat bahwa jumlah kolom Claim</a:t>
            </a:r>
            <a:endParaRPr sz="1050">
              <a:solidFill>
                <a:schemeClr val="accent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 Jumlah perbandingan Claim No berjumlah : 98.29 %</a:t>
            </a:r>
            <a:endParaRPr sz="1050">
              <a:solidFill>
                <a:schemeClr val="accent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 Jumlah Claim Yes berjumlah             : 1.71 %</a:t>
            </a:r>
            <a:endParaRPr sz="1050">
              <a:solidFill>
                <a:schemeClr val="accent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chemeClr val="accent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Dari hasil tersebut dapat disimpulkan bahwa Jumlah Populasi Tidak Terdistribusi Merata (Imbalance) namun, </a:t>
            </a:r>
            <a:endParaRPr sz="1050">
              <a:solidFill>
                <a:schemeClr val="accent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chemeClr val="accent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jumlah imbalance yang ada terlalu berbeda sehingga membuat data menjadi sangat BIAS, </a:t>
            </a:r>
            <a:endParaRPr sz="1050">
              <a:solidFill>
                <a:schemeClr val="accent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chemeClr val="accent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meskipun telah dilakukan kontrol terhadap DUPLICATED data dan OUTLIER data, tetap saja model menunjukan hasil yang bias</a:t>
            </a:r>
            <a:endParaRPr>
              <a:solidFill>
                <a:schemeClr val="accent6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912" name="Google Shape;912;g32893ed33d2_0_36"/>
          <p:cNvSpPr txBox="1"/>
          <p:nvPr>
            <p:ph type="title"/>
          </p:nvPr>
        </p:nvSpPr>
        <p:spPr>
          <a:xfrm>
            <a:off x="842700" y="1437375"/>
            <a:ext cx="77109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700"/>
              <a:t>Rekomendasi</a:t>
            </a:r>
            <a:r>
              <a:rPr b="0" lang="en" sz="1400"/>
              <a:t>.hue( all )</a:t>
            </a:r>
            <a:endParaRPr/>
          </a:p>
        </p:txBody>
      </p:sp>
      <p:sp>
        <p:nvSpPr>
          <p:cNvPr id="913" name="Google Shape;913;g32893ed33d2_0_36"/>
          <p:cNvSpPr txBox="1"/>
          <p:nvPr/>
        </p:nvSpPr>
        <p:spPr>
          <a:xfrm>
            <a:off x="7400200" y="4192875"/>
            <a:ext cx="1644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  <a:latin typeface="Julius Sans One"/>
                <a:ea typeface="Julius Sans One"/>
                <a:cs typeface="Julius Sans One"/>
                <a:sym typeface="Julius Sans One"/>
              </a:rPr>
              <a:t>Model terpilih</a:t>
            </a:r>
            <a:endParaRPr>
              <a:solidFill>
                <a:schemeClr val="accent5"/>
              </a:solidFill>
              <a:latin typeface="Julius Sans One"/>
              <a:ea typeface="Julius Sans One"/>
              <a:cs typeface="Julius Sans One"/>
              <a:sym typeface="Julius Sans One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  <a:latin typeface="Julius Sans One"/>
                <a:ea typeface="Julius Sans One"/>
                <a:cs typeface="Julius Sans One"/>
                <a:sym typeface="Julius Sans One"/>
              </a:rPr>
              <a:t>( </a:t>
            </a:r>
            <a:r>
              <a:rPr b="1" lang="en">
                <a:solidFill>
                  <a:schemeClr val="accent5"/>
                </a:solidFill>
                <a:latin typeface="Julius Sans One"/>
                <a:ea typeface="Julius Sans One"/>
                <a:cs typeface="Julius Sans One"/>
                <a:sym typeface="Julius Sans One"/>
              </a:rPr>
              <a:t>1</a:t>
            </a:r>
            <a:r>
              <a:rPr lang="en">
                <a:solidFill>
                  <a:schemeClr val="accent5"/>
                </a:solidFill>
                <a:latin typeface="Julius Sans One"/>
                <a:ea typeface="Julius Sans One"/>
                <a:cs typeface="Julius Sans One"/>
                <a:sym typeface="Julius Sans One"/>
              </a:rPr>
              <a:t> )</a:t>
            </a:r>
            <a:endParaRPr>
              <a:solidFill>
                <a:schemeClr val="accent5"/>
              </a:solidFill>
              <a:latin typeface="Julius Sans One"/>
              <a:ea typeface="Julius Sans One"/>
              <a:cs typeface="Julius Sans One"/>
              <a:sym typeface="Julius Sans One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7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g32893ed33d2_0_46"/>
          <p:cNvSpPr txBox="1"/>
          <p:nvPr>
            <p:ph type="title"/>
          </p:nvPr>
        </p:nvSpPr>
        <p:spPr>
          <a:xfrm>
            <a:off x="275000" y="2132200"/>
            <a:ext cx="7710900" cy="52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700">
                <a:solidFill>
                  <a:schemeClr val="accent6"/>
                </a:solidFill>
              </a:rPr>
              <a:t>Rekomendasi</a:t>
            </a:r>
            <a:r>
              <a:rPr b="0" lang="en" sz="1400">
                <a:solidFill>
                  <a:schemeClr val="accent6"/>
                </a:solidFill>
              </a:rPr>
              <a:t>.hue( all )</a:t>
            </a:r>
            <a:endParaRPr>
              <a:solidFill>
                <a:schemeClr val="accent6"/>
              </a:solidFill>
            </a:endParaRPr>
          </a:p>
        </p:txBody>
      </p:sp>
      <p:sp>
        <p:nvSpPr>
          <p:cNvPr id="919" name="Google Shape;919;g32893ed33d2_0_46"/>
          <p:cNvSpPr txBox="1"/>
          <p:nvPr/>
        </p:nvSpPr>
        <p:spPr>
          <a:xfrm>
            <a:off x="4604925" y="387350"/>
            <a:ext cx="4363800" cy="42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accent4"/>
                </a:solidFill>
                <a:latin typeface="Didact Gothic"/>
                <a:ea typeface="Didact Gothic"/>
                <a:cs typeface="Didact Gothic"/>
                <a:sym typeface="Didact Gothic"/>
              </a:rPr>
              <a:t>Meskipun </a:t>
            </a:r>
            <a:r>
              <a:rPr b="1" lang="en" sz="1050">
                <a:solidFill>
                  <a:schemeClr val="accent4"/>
                </a:solidFill>
                <a:latin typeface="Didact Gothic"/>
                <a:ea typeface="Didact Gothic"/>
                <a:cs typeface="Didact Gothic"/>
                <a:sym typeface="Didact Gothic"/>
              </a:rPr>
              <a:t>pengaruh model sangat kecil</a:t>
            </a:r>
            <a:r>
              <a:rPr lang="en" sz="1050">
                <a:solidFill>
                  <a:schemeClr val="accent4"/>
                </a:solidFill>
                <a:latin typeface="Didact Gothic"/>
                <a:ea typeface="Didact Gothic"/>
                <a:cs typeface="Didact Gothic"/>
                <a:sym typeface="Didact Gothic"/>
              </a:rPr>
              <a:t>, namun </a:t>
            </a:r>
            <a:r>
              <a:rPr b="1" lang="en" sz="1050">
                <a:solidFill>
                  <a:schemeClr val="accent4"/>
                </a:solidFill>
                <a:latin typeface="Didact Gothic"/>
                <a:ea typeface="Didact Gothic"/>
                <a:cs typeface="Didact Gothic"/>
                <a:sym typeface="Didact Gothic"/>
              </a:rPr>
              <a:t>tetap model berhasil</a:t>
            </a:r>
            <a:r>
              <a:rPr lang="en" sz="1050">
                <a:solidFill>
                  <a:schemeClr val="accent4"/>
                </a:solidFill>
                <a:latin typeface="Didact Gothic"/>
                <a:ea typeface="Didact Gothic"/>
                <a:cs typeface="Didact Gothic"/>
                <a:sym typeface="Didact Gothic"/>
              </a:rPr>
              <a:t> memenuhi </a:t>
            </a:r>
            <a:r>
              <a:rPr b="1" lang="en" sz="1050">
                <a:solidFill>
                  <a:schemeClr val="accent4"/>
                </a:solidFill>
                <a:latin typeface="Didact Gothic"/>
                <a:ea typeface="Didact Gothic"/>
                <a:cs typeface="Didact Gothic"/>
                <a:sym typeface="Didact Gothic"/>
              </a:rPr>
              <a:t>tujuan </a:t>
            </a:r>
            <a:r>
              <a:rPr lang="en" sz="1050">
                <a:solidFill>
                  <a:schemeClr val="accent4"/>
                </a:solidFill>
                <a:latin typeface="Didact Gothic"/>
                <a:ea typeface="Didact Gothic"/>
                <a:cs typeface="Didact Gothic"/>
                <a:sym typeface="Didact Gothic"/>
              </a:rPr>
              <a:t>pemodelan dalam </a:t>
            </a:r>
            <a:r>
              <a:rPr b="1" lang="en" sz="1050">
                <a:solidFill>
                  <a:schemeClr val="accent4"/>
                </a:solidFill>
                <a:latin typeface="Didact Gothic"/>
                <a:ea typeface="Didact Gothic"/>
                <a:cs typeface="Didact Gothic"/>
                <a:sym typeface="Didact Gothic"/>
              </a:rPr>
              <a:t>mengurangi jumlah FN dan FP</a:t>
            </a:r>
            <a:endParaRPr b="1" sz="1050">
              <a:solidFill>
                <a:schemeClr val="accent4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accent4"/>
                </a:solidFill>
                <a:latin typeface="Didact Gothic"/>
                <a:ea typeface="Didact Gothic"/>
                <a:cs typeface="Didact Gothic"/>
                <a:sym typeface="Didact Gothic"/>
              </a:rPr>
              <a:t>    adapun saran untuk meningkatkan kinerja model adalah sebagai berikut:</a:t>
            </a:r>
            <a:endParaRPr sz="1050">
              <a:solidFill>
                <a:schemeClr val="accent4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accent4"/>
                </a:solidFill>
                <a:latin typeface="Didact Gothic"/>
                <a:ea typeface="Didact Gothic"/>
                <a:cs typeface="Didact Gothic"/>
                <a:sym typeface="Didact Gothic"/>
              </a:rPr>
              <a:t>      1. </a:t>
            </a:r>
            <a:r>
              <a:rPr b="1" lang="en" sz="1050">
                <a:solidFill>
                  <a:schemeClr val="accent4"/>
                </a:solidFill>
                <a:latin typeface="Didact Gothic"/>
                <a:ea typeface="Didact Gothic"/>
                <a:cs typeface="Didact Gothic"/>
                <a:sym typeface="Didact Gothic"/>
              </a:rPr>
              <a:t>Memperbanyak variasi</a:t>
            </a:r>
            <a:r>
              <a:rPr lang="en" sz="1050">
                <a:solidFill>
                  <a:schemeClr val="accent4"/>
                </a:solidFill>
                <a:latin typeface="Didact Gothic"/>
                <a:ea typeface="Didact Gothic"/>
                <a:cs typeface="Didact Gothic"/>
                <a:sym typeface="Didact Gothic"/>
              </a:rPr>
              <a:t> </a:t>
            </a:r>
            <a:r>
              <a:rPr b="1" lang="en" sz="1050">
                <a:solidFill>
                  <a:schemeClr val="accent4"/>
                </a:solidFill>
                <a:latin typeface="Didact Gothic"/>
                <a:ea typeface="Didact Gothic"/>
                <a:cs typeface="Didact Gothic"/>
                <a:sym typeface="Didact Gothic"/>
              </a:rPr>
              <a:t>Data Klaim</a:t>
            </a:r>
            <a:r>
              <a:rPr lang="en" sz="1050">
                <a:solidFill>
                  <a:schemeClr val="accent4"/>
                </a:solidFill>
                <a:latin typeface="Didact Gothic"/>
                <a:ea typeface="Didact Gothic"/>
                <a:cs typeface="Didact Gothic"/>
                <a:sym typeface="Didact Gothic"/>
              </a:rPr>
              <a:t> (Terutama Data dengan status Klaim yes)</a:t>
            </a:r>
            <a:endParaRPr sz="1050">
              <a:solidFill>
                <a:schemeClr val="accent4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accent4"/>
                </a:solidFill>
                <a:latin typeface="Didact Gothic"/>
                <a:ea typeface="Didact Gothic"/>
                <a:cs typeface="Didact Gothic"/>
                <a:sym typeface="Didact Gothic"/>
              </a:rPr>
              <a:t>         Dengan memperbanyak data, membuat data </a:t>
            </a:r>
            <a:r>
              <a:rPr b="1" lang="en" sz="1050">
                <a:solidFill>
                  <a:schemeClr val="accent4"/>
                </a:solidFill>
                <a:latin typeface="Didact Gothic"/>
                <a:ea typeface="Didact Gothic"/>
                <a:cs typeface="Didact Gothic"/>
                <a:sym typeface="Didact Gothic"/>
              </a:rPr>
              <a:t>menjadi heterogen</a:t>
            </a:r>
            <a:r>
              <a:rPr lang="en" sz="1050">
                <a:solidFill>
                  <a:schemeClr val="accent4"/>
                </a:solidFill>
                <a:latin typeface="Didact Gothic"/>
                <a:ea typeface="Didact Gothic"/>
                <a:cs typeface="Didact Gothic"/>
                <a:sym typeface="Didact Gothic"/>
              </a:rPr>
              <a:t>, sehingga </a:t>
            </a:r>
            <a:r>
              <a:rPr b="1" lang="en" sz="1050">
                <a:solidFill>
                  <a:schemeClr val="accent4"/>
                </a:solidFill>
                <a:latin typeface="Didact Gothic"/>
                <a:ea typeface="Didact Gothic"/>
                <a:cs typeface="Didact Gothic"/>
                <a:sym typeface="Didact Gothic"/>
              </a:rPr>
              <a:t>tidak terjadi kecenderungan</a:t>
            </a:r>
            <a:r>
              <a:rPr lang="en" sz="1050">
                <a:solidFill>
                  <a:schemeClr val="accent4"/>
                </a:solidFill>
                <a:latin typeface="Didact Gothic"/>
                <a:ea typeface="Didact Gothic"/>
                <a:cs typeface="Didact Gothic"/>
                <a:sym typeface="Didact Gothic"/>
              </a:rPr>
              <a:t> terhadap salah satu target ketika dilakukan </a:t>
            </a:r>
            <a:r>
              <a:rPr b="1" lang="en" sz="1050">
                <a:solidFill>
                  <a:schemeClr val="accent4"/>
                </a:solidFill>
                <a:latin typeface="Didact Gothic"/>
                <a:ea typeface="Didact Gothic"/>
                <a:cs typeface="Didact Gothic"/>
                <a:sym typeface="Didact Gothic"/>
              </a:rPr>
              <a:t>prediksi</a:t>
            </a:r>
            <a:r>
              <a:rPr lang="en" sz="1050">
                <a:solidFill>
                  <a:schemeClr val="accent4"/>
                </a:solidFill>
                <a:latin typeface="Didact Gothic"/>
                <a:ea typeface="Didact Gothic"/>
                <a:cs typeface="Didact Gothic"/>
                <a:sym typeface="Didact Gothic"/>
              </a:rPr>
              <a:t> oleh model</a:t>
            </a:r>
            <a:endParaRPr sz="1050">
              <a:solidFill>
                <a:schemeClr val="accent4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chemeClr val="accent4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accent4"/>
                </a:solidFill>
                <a:latin typeface="Didact Gothic"/>
                <a:ea typeface="Didact Gothic"/>
                <a:cs typeface="Didact Gothic"/>
                <a:sym typeface="Didact Gothic"/>
              </a:rPr>
              <a:t>      2. (optional) Dapat melakukan proses HyperTuning dengan menggunakan </a:t>
            </a:r>
            <a:r>
              <a:rPr b="1" lang="en" sz="1050">
                <a:solidFill>
                  <a:schemeClr val="accent4"/>
                </a:solidFill>
                <a:latin typeface="Didact Gothic"/>
                <a:ea typeface="Didact Gothic"/>
                <a:cs typeface="Didact Gothic"/>
                <a:sym typeface="Didact Gothic"/>
              </a:rPr>
              <a:t>GRIDSEARCH</a:t>
            </a:r>
            <a:endParaRPr b="1" sz="1050">
              <a:solidFill>
                <a:schemeClr val="accent4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accent4"/>
                </a:solidFill>
                <a:latin typeface="Didact Gothic"/>
                <a:ea typeface="Didact Gothic"/>
                <a:cs typeface="Didact Gothic"/>
                <a:sym typeface="Didact Gothic"/>
              </a:rPr>
              <a:t>         Dengan melakukan proses </a:t>
            </a:r>
            <a:r>
              <a:rPr b="1" lang="en" sz="1050">
                <a:solidFill>
                  <a:schemeClr val="accent4"/>
                </a:solidFill>
                <a:latin typeface="Didact Gothic"/>
                <a:ea typeface="Didact Gothic"/>
                <a:cs typeface="Didact Gothic"/>
                <a:sym typeface="Didact Gothic"/>
              </a:rPr>
              <a:t>tuning terhadap keseluruhan data</a:t>
            </a:r>
            <a:r>
              <a:rPr lang="en" sz="1050">
                <a:solidFill>
                  <a:schemeClr val="accent4"/>
                </a:solidFill>
                <a:latin typeface="Didact Gothic"/>
                <a:ea typeface="Didact Gothic"/>
                <a:cs typeface="Didact Gothic"/>
                <a:sym typeface="Didact Gothic"/>
              </a:rPr>
              <a:t>, dapat meningkatkan </a:t>
            </a:r>
            <a:r>
              <a:rPr b="1" lang="en" sz="1050">
                <a:solidFill>
                  <a:schemeClr val="accent4"/>
                </a:solidFill>
                <a:latin typeface="Didact Gothic"/>
                <a:ea typeface="Didact Gothic"/>
                <a:cs typeface="Didact Gothic"/>
                <a:sym typeface="Didact Gothic"/>
              </a:rPr>
              <a:t>kualitas </a:t>
            </a:r>
            <a:r>
              <a:rPr lang="en" sz="1050">
                <a:solidFill>
                  <a:schemeClr val="accent4"/>
                </a:solidFill>
                <a:latin typeface="Didact Gothic"/>
                <a:ea typeface="Didact Gothic"/>
                <a:cs typeface="Didact Gothic"/>
                <a:sym typeface="Didact Gothic"/>
              </a:rPr>
              <a:t>model, karena model belajar terhadap </a:t>
            </a:r>
            <a:r>
              <a:rPr b="1" lang="en" sz="1050">
                <a:solidFill>
                  <a:schemeClr val="accent4"/>
                </a:solidFill>
                <a:latin typeface="Didact Gothic"/>
                <a:ea typeface="Didact Gothic"/>
                <a:cs typeface="Didact Gothic"/>
                <a:sym typeface="Didact Gothic"/>
              </a:rPr>
              <a:t>keseluruhan data</a:t>
            </a:r>
            <a:r>
              <a:rPr lang="en" sz="1050">
                <a:solidFill>
                  <a:schemeClr val="accent4"/>
                </a:solidFill>
                <a:latin typeface="Didact Gothic"/>
                <a:ea typeface="Didact Gothic"/>
                <a:cs typeface="Didact Gothic"/>
                <a:sym typeface="Didact Gothic"/>
              </a:rPr>
              <a:t>, dibandingkan dengan teknik RANDOMSEARCH yang hanya melakukan belajar terhadap jumlah data yang sudah ditentukan (Pada model ini menggunakan RandomSearch (1000))</a:t>
            </a:r>
            <a:endParaRPr>
              <a:solidFill>
                <a:schemeClr val="accent4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923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Google Shape;924;p60"/>
          <p:cNvSpPr txBox="1"/>
          <p:nvPr>
            <p:ph type="title"/>
          </p:nvPr>
        </p:nvSpPr>
        <p:spPr>
          <a:xfrm>
            <a:off x="713250" y="1663338"/>
            <a:ext cx="7717500" cy="12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</a:pPr>
            <a:r>
              <a:rPr lang="en"/>
              <a:t>Thanks</a:t>
            </a:r>
            <a:endParaRPr/>
          </a:p>
        </p:txBody>
      </p:sp>
      <p:sp>
        <p:nvSpPr>
          <p:cNvPr id="925" name="Google Shape;925;p60"/>
          <p:cNvSpPr txBox="1"/>
          <p:nvPr>
            <p:ph idx="2" type="subTitle"/>
          </p:nvPr>
        </p:nvSpPr>
        <p:spPr>
          <a:xfrm>
            <a:off x="3069175" y="2833725"/>
            <a:ext cx="30075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solidFill>
                  <a:schemeClr val="accent5"/>
                </a:solidFill>
              </a:rPr>
              <a:t>Do you have any questions?</a:t>
            </a:r>
            <a:endParaRPr>
              <a:solidFill>
                <a:schemeClr val="accent5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</a:pPr>
            <a:r>
              <a:t/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926" name="Google Shape;926;p60"/>
          <p:cNvSpPr/>
          <p:nvPr/>
        </p:nvSpPr>
        <p:spPr>
          <a:xfrm>
            <a:off x="2622150" y="3431075"/>
            <a:ext cx="3846900" cy="429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E2A47"/>
        </a:solid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1" name="Google Shape;931;p91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51063" y="2123075"/>
            <a:ext cx="2241874" cy="89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E2A47"/>
        </a:solidFill>
      </p:bgPr>
    </p:bg>
    <p:spTree>
      <p:nvGrpSpPr>
        <p:cNvPr id="935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p90"/>
          <p:cNvSpPr txBox="1"/>
          <p:nvPr>
            <p:ph idx="4294967295"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Premium Icons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7" name="Google Shape;937;p90"/>
          <p:cNvSpPr txBox="1"/>
          <p:nvPr>
            <p:ph idx="4294967295" type="title"/>
          </p:nvPr>
        </p:nvSpPr>
        <p:spPr>
          <a:xfrm>
            <a:off x="1068100" y="1415850"/>
            <a:ext cx="70473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600">
                <a:latin typeface="Arial"/>
                <a:ea typeface="Arial"/>
                <a:cs typeface="Arial"/>
                <a:sym typeface="Arial"/>
              </a:rPr>
              <a:t>Infographics Elements</a:t>
            </a:r>
            <a:endParaRPr sz="1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8" name="Google Shape;938;p90"/>
          <p:cNvSpPr/>
          <p:nvPr/>
        </p:nvSpPr>
        <p:spPr>
          <a:xfrm>
            <a:off x="1042813" y="1924366"/>
            <a:ext cx="362447" cy="354614"/>
          </a:xfrm>
          <a:custGeom>
            <a:rect b="b" l="l" r="r" t="t"/>
            <a:pathLst>
              <a:path extrusionOk="0" h="11861" w="12123">
                <a:moveTo>
                  <a:pt x="5740" y="334"/>
                </a:moveTo>
                <a:lnTo>
                  <a:pt x="5740" y="1596"/>
                </a:lnTo>
                <a:cubicBezTo>
                  <a:pt x="5621" y="1596"/>
                  <a:pt x="5502" y="1596"/>
                  <a:pt x="5383" y="1644"/>
                </a:cubicBezTo>
                <a:cubicBezTo>
                  <a:pt x="4382" y="1763"/>
                  <a:pt x="3478" y="2192"/>
                  <a:pt x="2811" y="2906"/>
                </a:cubicBezTo>
                <a:lnTo>
                  <a:pt x="2644" y="3073"/>
                </a:lnTo>
                <a:lnTo>
                  <a:pt x="1668" y="2263"/>
                </a:lnTo>
                <a:cubicBezTo>
                  <a:pt x="1668" y="2263"/>
                  <a:pt x="1930" y="1953"/>
                  <a:pt x="1977" y="1953"/>
                </a:cubicBezTo>
                <a:cubicBezTo>
                  <a:pt x="2858" y="1072"/>
                  <a:pt x="4001" y="501"/>
                  <a:pt x="5240" y="358"/>
                </a:cubicBezTo>
                <a:cubicBezTo>
                  <a:pt x="5383" y="334"/>
                  <a:pt x="5549" y="334"/>
                  <a:pt x="5692" y="334"/>
                </a:cubicBezTo>
                <a:close/>
                <a:moveTo>
                  <a:pt x="6073" y="382"/>
                </a:moveTo>
                <a:cubicBezTo>
                  <a:pt x="7502" y="405"/>
                  <a:pt x="8836" y="1001"/>
                  <a:pt x="9860" y="2025"/>
                </a:cubicBezTo>
                <a:cubicBezTo>
                  <a:pt x="10860" y="3025"/>
                  <a:pt x="11432" y="4382"/>
                  <a:pt x="11479" y="5811"/>
                </a:cubicBezTo>
                <a:lnTo>
                  <a:pt x="10217" y="5811"/>
                </a:lnTo>
                <a:cubicBezTo>
                  <a:pt x="10146" y="4406"/>
                  <a:pt x="9431" y="3144"/>
                  <a:pt x="8264" y="2382"/>
                </a:cubicBezTo>
                <a:cubicBezTo>
                  <a:pt x="8239" y="2357"/>
                  <a:pt x="8212" y="2347"/>
                  <a:pt x="8183" y="2347"/>
                </a:cubicBezTo>
                <a:cubicBezTo>
                  <a:pt x="8129" y="2347"/>
                  <a:pt x="8073" y="2383"/>
                  <a:pt x="8026" y="2430"/>
                </a:cubicBezTo>
                <a:cubicBezTo>
                  <a:pt x="7978" y="2525"/>
                  <a:pt x="8002" y="2620"/>
                  <a:pt x="8098" y="2668"/>
                </a:cubicBezTo>
                <a:cubicBezTo>
                  <a:pt x="9217" y="3430"/>
                  <a:pt x="9884" y="4644"/>
                  <a:pt x="9884" y="5978"/>
                </a:cubicBezTo>
                <a:cubicBezTo>
                  <a:pt x="9884" y="8098"/>
                  <a:pt x="8098" y="9884"/>
                  <a:pt x="5930" y="9884"/>
                </a:cubicBezTo>
                <a:cubicBezTo>
                  <a:pt x="3763" y="9884"/>
                  <a:pt x="1977" y="8098"/>
                  <a:pt x="1977" y="5930"/>
                </a:cubicBezTo>
                <a:cubicBezTo>
                  <a:pt x="1977" y="5049"/>
                  <a:pt x="2263" y="4192"/>
                  <a:pt x="2763" y="3501"/>
                </a:cubicBezTo>
                <a:cubicBezTo>
                  <a:pt x="3263" y="2835"/>
                  <a:pt x="4025" y="2311"/>
                  <a:pt x="4835" y="2120"/>
                </a:cubicBezTo>
                <a:cubicBezTo>
                  <a:pt x="5168" y="2025"/>
                  <a:pt x="5549" y="1953"/>
                  <a:pt x="5930" y="1953"/>
                </a:cubicBezTo>
                <a:cubicBezTo>
                  <a:pt x="6431" y="1953"/>
                  <a:pt x="6931" y="2049"/>
                  <a:pt x="7407" y="2263"/>
                </a:cubicBezTo>
                <a:cubicBezTo>
                  <a:pt x="7423" y="2267"/>
                  <a:pt x="7440" y="2269"/>
                  <a:pt x="7457" y="2269"/>
                </a:cubicBezTo>
                <a:cubicBezTo>
                  <a:pt x="7540" y="2269"/>
                  <a:pt x="7625" y="2223"/>
                  <a:pt x="7645" y="2144"/>
                </a:cubicBezTo>
                <a:cubicBezTo>
                  <a:pt x="7645" y="2049"/>
                  <a:pt x="7621" y="2001"/>
                  <a:pt x="7526" y="1953"/>
                </a:cubicBezTo>
                <a:cubicBezTo>
                  <a:pt x="7050" y="1787"/>
                  <a:pt x="6573" y="1668"/>
                  <a:pt x="6073" y="1668"/>
                </a:cubicBezTo>
                <a:lnTo>
                  <a:pt x="6073" y="382"/>
                </a:lnTo>
                <a:close/>
                <a:moveTo>
                  <a:pt x="5502" y="1"/>
                </a:moveTo>
                <a:cubicBezTo>
                  <a:pt x="5264" y="24"/>
                  <a:pt x="5002" y="48"/>
                  <a:pt x="4764" y="96"/>
                </a:cubicBezTo>
                <a:cubicBezTo>
                  <a:pt x="4478" y="144"/>
                  <a:pt x="4144" y="239"/>
                  <a:pt x="3835" y="358"/>
                </a:cubicBezTo>
                <a:cubicBezTo>
                  <a:pt x="3073" y="644"/>
                  <a:pt x="2334" y="1120"/>
                  <a:pt x="1739" y="1715"/>
                </a:cubicBezTo>
                <a:cubicBezTo>
                  <a:pt x="596" y="2858"/>
                  <a:pt x="1" y="4335"/>
                  <a:pt x="1" y="5930"/>
                </a:cubicBezTo>
                <a:cubicBezTo>
                  <a:pt x="1" y="7431"/>
                  <a:pt x="572" y="8860"/>
                  <a:pt x="1572" y="9979"/>
                </a:cubicBezTo>
                <a:cubicBezTo>
                  <a:pt x="1612" y="10005"/>
                  <a:pt x="1665" y="10024"/>
                  <a:pt x="1713" y="10024"/>
                </a:cubicBezTo>
                <a:cubicBezTo>
                  <a:pt x="1753" y="10024"/>
                  <a:pt x="1789" y="10011"/>
                  <a:pt x="1811" y="9979"/>
                </a:cubicBezTo>
                <a:cubicBezTo>
                  <a:pt x="1882" y="9907"/>
                  <a:pt x="1906" y="9788"/>
                  <a:pt x="1811" y="9717"/>
                </a:cubicBezTo>
                <a:cubicBezTo>
                  <a:pt x="858" y="8693"/>
                  <a:pt x="334" y="7335"/>
                  <a:pt x="334" y="5907"/>
                </a:cubicBezTo>
                <a:cubicBezTo>
                  <a:pt x="334" y="4692"/>
                  <a:pt x="715" y="3501"/>
                  <a:pt x="1453" y="2549"/>
                </a:cubicBezTo>
                <a:lnTo>
                  <a:pt x="2477" y="3358"/>
                </a:lnTo>
                <a:cubicBezTo>
                  <a:pt x="1930" y="4097"/>
                  <a:pt x="1620" y="5025"/>
                  <a:pt x="1620" y="6002"/>
                </a:cubicBezTo>
                <a:cubicBezTo>
                  <a:pt x="1644" y="8336"/>
                  <a:pt x="3549" y="10193"/>
                  <a:pt x="5859" y="10241"/>
                </a:cubicBezTo>
                <a:cubicBezTo>
                  <a:pt x="5874" y="10241"/>
                  <a:pt x="5889" y="10241"/>
                  <a:pt x="5904" y="10241"/>
                </a:cubicBezTo>
                <a:cubicBezTo>
                  <a:pt x="8241" y="10241"/>
                  <a:pt x="10146" y="8392"/>
                  <a:pt x="10241" y="6097"/>
                </a:cubicBezTo>
                <a:lnTo>
                  <a:pt x="11527" y="6097"/>
                </a:lnTo>
                <a:cubicBezTo>
                  <a:pt x="11503" y="7526"/>
                  <a:pt x="10908" y="8860"/>
                  <a:pt x="9884" y="9884"/>
                </a:cubicBezTo>
                <a:cubicBezTo>
                  <a:pt x="8836" y="10908"/>
                  <a:pt x="7407" y="11503"/>
                  <a:pt x="5930" y="11503"/>
                </a:cubicBezTo>
                <a:cubicBezTo>
                  <a:pt x="4644" y="11503"/>
                  <a:pt x="3406" y="11074"/>
                  <a:pt x="2382" y="10265"/>
                </a:cubicBezTo>
                <a:cubicBezTo>
                  <a:pt x="2338" y="10231"/>
                  <a:pt x="2299" y="10214"/>
                  <a:pt x="2262" y="10214"/>
                </a:cubicBezTo>
                <a:cubicBezTo>
                  <a:pt x="2220" y="10214"/>
                  <a:pt x="2182" y="10237"/>
                  <a:pt x="2144" y="10288"/>
                </a:cubicBezTo>
                <a:cubicBezTo>
                  <a:pt x="2096" y="10384"/>
                  <a:pt x="2096" y="10479"/>
                  <a:pt x="2168" y="10527"/>
                </a:cubicBezTo>
                <a:cubicBezTo>
                  <a:pt x="3216" y="11384"/>
                  <a:pt x="4549" y="11860"/>
                  <a:pt x="5930" y="11860"/>
                </a:cubicBezTo>
                <a:cubicBezTo>
                  <a:pt x="7931" y="11860"/>
                  <a:pt x="9741" y="10908"/>
                  <a:pt x="10908" y="9193"/>
                </a:cubicBezTo>
                <a:cubicBezTo>
                  <a:pt x="11312" y="8574"/>
                  <a:pt x="11622" y="7859"/>
                  <a:pt x="11765" y="7097"/>
                </a:cubicBezTo>
                <a:cubicBezTo>
                  <a:pt x="12122" y="5097"/>
                  <a:pt x="11527" y="3120"/>
                  <a:pt x="10122" y="1715"/>
                </a:cubicBezTo>
                <a:cubicBezTo>
                  <a:pt x="9002" y="596"/>
                  <a:pt x="7502" y="1"/>
                  <a:pt x="5930" y="1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39" name="Google Shape;939;p90"/>
          <p:cNvGrpSpPr/>
          <p:nvPr/>
        </p:nvGrpSpPr>
        <p:grpSpPr>
          <a:xfrm>
            <a:off x="2541658" y="1924331"/>
            <a:ext cx="356737" cy="353239"/>
            <a:chOff x="3192838" y="1931233"/>
            <a:chExt cx="298300" cy="295375"/>
          </a:xfrm>
        </p:grpSpPr>
        <p:sp>
          <p:nvSpPr>
            <p:cNvPr id="940" name="Google Shape;940;p90"/>
            <p:cNvSpPr/>
            <p:nvPr/>
          </p:nvSpPr>
          <p:spPr>
            <a:xfrm>
              <a:off x="3192838" y="1931233"/>
              <a:ext cx="91700" cy="295375"/>
            </a:xfrm>
            <a:custGeom>
              <a:rect b="b" l="l" r="r" t="t"/>
              <a:pathLst>
                <a:path extrusionOk="0" h="11815" w="3668">
                  <a:moveTo>
                    <a:pt x="1858" y="336"/>
                  </a:moveTo>
                  <a:cubicBezTo>
                    <a:pt x="2239" y="336"/>
                    <a:pt x="2596" y="479"/>
                    <a:pt x="2882" y="741"/>
                  </a:cubicBezTo>
                  <a:cubicBezTo>
                    <a:pt x="3168" y="1003"/>
                    <a:pt x="3311" y="1384"/>
                    <a:pt x="3311" y="1789"/>
                  </a:cubicBezTo>
                  <a:cubicBezTo>
                    <a:pt x="3311" y="2479"/>
                    <a:pt x="2930" y="3003"/>
                    <a:pt x="2311" y="3218"/>
                  </a:cubicBezTo>
                  <a:cubicBezTo>
                    <a:pt x="2263" y="3218"/>
                    <a:pt x="2239" y="3241"/>
                    <a:pt x="2215" y="3265"/>
                  </a:cubicBezTo>
                  <a:lnTo>
                    <a:pt x="1858" y="3765"/>
                  </a:lnTo>
                  <a:lnTo>
                    <a:pt x="1501" y="3265"/>
                  </a:lnTo>
                  <a:cubicBezTo>
                    <a:pt x="1477" y="3241"/>
                    <a:pt x="1453" y="3218"/>
                    <a:pt x="1406" y="3218"/>
                  </a:cubicBezTo>
                  <a:cubicBezTo>
                    <a:pt x="786" y="3003"/>
                    <a:pt x="358" y="2408"/>
                    <a:pt x="405" y="1765"/>
                  </a:cubicBezTo>
                  <a:cubicBezTo>
                    <a:pt x="429" y="979"/>
                    <a:pt x="1048" y="360"/>
                    <a:pt x="1834" y="336"/>
                  </a:cubicBezTo>
                  <a:close/>
                  <a:moveTo>
                    <a:pt x="1923" y="0"/>
                  </a:moveTo>
                  <a:cubicBezTo>
                    <a:pt x="1894" y="0"/>
                    <a:pt x="1864" y="1"/>
                    <a:pt x="1834" y="3"/>
                  </a:cubicBezTo>
                  <a:cubicBezTo>
                    <a:pt x="882" y="26"/>
                    <a:pt x="72" y="812"/>
                    <a:pt x="48" y="1765"/>
                  </a:cubicBezTo>
                  <a:lnTo>
                    <a:pt x="48" y="1813"/>
                  </a:lnTo>
                  <a:lnTo>
                    <a:pt x="48" y="5766"/>
                  </a:lnTo>
                  <a:cubicBezTo>
                    <a:pt x="48" y="5861"/>
                    <a:pt x="96" y="5956"/>
                    <a:pt x="191" y="5956"/>
                  </a:cubicBezTo>
                  <a:cubicBezTo>
                    <a:pt x="310" y="5956"/>
                    <a:pt x="405" y="5885"/>
                    <a:pt x="405" y="5766"/>
                  </a:cubicBezTo>
                  <a:lnTo>
                    <a:pt x="405" y="2884"/>
                  </a:lnTo>
                  <a:cubicBezTo>
                    <a:pt x="620" y="3194"/>
                    <a:pt x="905" y="3432"/>
                    <a:pt x="1263" y="3551"/>
                  </a:cubicBezTo>
                  <a:lnTo>
                    <a:pt x="1668" y="4099"/>
                  </a:lnTo>
                  <a:cubicBezTo>
                    <a:pt x="1722" y="4171"/>
                    <a:pt x="1818" y="4203"/>
                    <a:pt x="1903" y="4203"/>
                  </a:cubicBezTo>
                  <a:cubicBezTo>
                    <a:pt x="1929" y="4203"/>
                    <a:pt x="1955" y="4200"/>
                    <a:pt x="1977" y="4194"/>
                  </a:cubicBezTo>
                  <a:lnTo>
                    <a:pt x="2072" y="4099"/>
                  </a:lnTo>
                  <a:lnTo>
                    <a:pt x="2477" y="3551"/>
                  </a:lnTo>
                  <a:cubicBezTo>
                    <a:pt x="2834" y="3432"/>
                    <a:pt x="3144" y="3194"/>
                    <a:pt x="3335" y="2884"/>
                  </a:cubicBezTo>
                  <a:lnTo>
                    <a:pt x="3335" y="11434"/>
                  </a:lnTo>
                  <a:cubicBezTo>
                    <a:pt x="3335" y="11457"/>
                    <a:pt x="3311" y="11481"/>
                    <a:pt x="3287" y="11481"/>
                  </a:cubicBezTo>
                  <a:lnTo>
                    <a:pt x="429" y="11481"/>
                  </a:lnTo>
                  <a:cubicBezTo>
                    <a:pt x="405" y="11481"/>
                    <a:pt x="358" y="11457"/>
                    <a:pt x="358" y="11434"/>
                  </a:cubicBezTo>
                  <a:lnTo>
                    <a:pt x="358" y="6575"/>
                  </a:lnTo>
                  <a:cubicBezTo>
                    <a:pt x="358" y="6480"/>
                    <a:pt x="310" y="6409"/>
                    <a:pt x="215" y="6409"/>
                  </a:cubicBezTo>
                  <a:cubicBezTo>
                    <a:pt x="96" y="6409"/>
                    <a:pt x="1" y="6456"/>
                    <a:pt x="1" y="6575"/>
                  </a:cubicBezTo>
                  <a:lnTo>
                    <a:pt x="1" y="11434"/>
                  </a:lnTo>
                  <a:cubicBezTo>
                    <a:pt x="1" y="11648"/>
                    <a:pt x="191" y="11815"/>
                    <a:pt x="405" y="11815"/>
                  </a:cubicBezTo>
                  <a:lnTo>
                    <a:pt x="3263" y="11815"/>
                  </a:lnTo>
                  <a:cubicBezTo>
                    <a:pt x="3454" y="11815"/>
                    <a:pt x="3644" y="11648"/>
                    <a:pt x="3644" y="11434"/>
                  </a:cubicBezTo>
                  <a:lnTo>
                    <a:pt x="3644" y="1813"/>
                  </a:lnTo>
                  <a:cubicBezTo>
                    <a:pt x="3668" y="1312"/>
                    <a:pt x="3501" y="860"/>
                    <a:pt x="3144" y="503"/>
                  </a:cubicBezTo>
                  <a:cubicBezTo>
                    <a:pt x="2809" y="168"/>
                    <a:pt x="2370" y="0"/>
                    <a:pt x="192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1" name="Google Shape;941;p90"/>
            <p:cNvSpPr/>
            <p:nvPr/>
          </p:nvSpPr>
          <p:spPr>
            <a:xfrm>
              <a:off x="3222013" y="1955483"/>
              <a:ext cx="32175" cy="37850"/>
            </a:xfrm>
            <a:custGeom>
              <a:rect b="b" l="l" r="r" t="t"/>
              <a:pathLst>
                <a:path extrusionOk="0" h="1514" w="1287">
                  <a:moveTo>
                    <a:pt x="691" y="604"/>
                  </a:moveTo>
                  <a:lnTo>
                    <a:pt x="786" y="866"/>
                  </a:lnTo>
                  <a:lnTo>
                    <a:pt x="596" y="866"/>
                  </a:lnTo>
                  <a:lnTo>
                    <a:pt x="691" y="604"/>
                  </a:lnTo>
                  <a:close/>
                  <a:moveTo>
                    <a:pt x="686" y="1"/>
                  </a:moveTo>
                  <a:cubicBezTo>
                    <a:pt x="602" y="1"/>
                    <a:pt x="532" y="36"/>
                    <a:pt x="477" y="128"/>
                  </a:cubicBezTo>
                  <a:lnTo>
                    <a:pt x="48" y="1271"/>
                  </a:lnTo>
                  <a:cubicBezTo>
                    <a:pt x="0" y="1343"/>
                    <a:pt x="72" y="1462"/>
                    <a:pt x="167" y="1509"/>
                  </a:cubicBezTo>
                  <a:cubicBezTo>
                    <a:pt x="177" y="1513"/>
                    <a:pt x="187" y="1514"/>
                    <a:pt x="197" y="1514"/>
                  </a:cubicBezTo>
                  <a:cubicBezTo>
                    <a:pt x="263" y="1514"/>
                    <a:pt x="337" y="1452"/>
                    <a:pt x="358" y="1390"/>
                  </a:cubicBezTo>
                  <a:lnTo>
                    <a:pt x="429" y="1200"/>
                  </a:lnTo>
                  <a:lnTo>
                    <a:pt x="882" y="1200"/>
                  </a:lnTo>
                  <a:lnTo>
                    <a:pt x="929" y="1390"/>
                  </a:lnTo>
                  <a:cubicBezTo>
                    <a:pt x="953" y="1462"/>
                    <a:pt x="1048" y="1509"/>
                    <a:pt x="1120" y="1509"/>
                  </a:cubicBezTo>
                  <a:cubicBezTo>
                    <a:pt x="1239" y="1462"/>
                    <a:pt x="1286" y="1390"/>
                    <a:pt x="1263" y="1271"/>
                  </a:cubicBezTo>
                  <a:lnTo>
                    <a:pt x="882" y="128"/>
                  </a:lnTo>
                  <a:cubicBezTo>
                    <a:pt x="834" y="80"/>
                    <a:pt x="810" y="33"/>
                    <a:pt x="762" y="9"/>
                  </a:cubicBezTo>
                  <a:cubicBezTo>
                    <a:pt x="736" y="4"/>
                    <a:pt x="710" y="1"/>
                    <a:pt x="68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2" name="Google Shape;942;p90"/>
            <p:cNvSpPr/>
            <p:nvPr/>
          </p:nvSpPr>
          <p:spPr>
            <a:xfrm>
              <a:off x="3212488" y="2073583"/>
              <a:ext cx="53000" cy="8950"/>
            </a:xfrm>
            <a:custGeom>
              <a:rect b="b" l="l" r="r" t="t"/>
              <a:pathLst>
                <a:path extrusionOk="0" h="358" w="2120">
                  <a:moveTo>
                    <a:pt x="167" y="0"/>
                  </a:moveTo>
                  <a:cubicBezTo>
                    <a:pt x="96" y="0"/>
                    <a:pt x="0" y="48"/>
                    <a:pt x="0" y="143"/>
                  </a:cubicBezTo>
                  <a:cubicBezTo>
                    <a:pt x="0" y="262"/>
                    <a:pt x="96" y="357"/>
                    <a:pt x="167" y="357"/>
                  </a:cubicBezTo>
                  <a:lnTo>
                    <a:pt x="1929" y="357"/>
                  </a:lnTo>
                  <a:cubicBezTo>
                    <a:pt x="2025" y="357"/>
                    <a:pt x="2120" y="286"/>
                    <a:pt x="2120" y="191"/>
                  </a:cubicBezTo>
                  <a:cubicBezTo>
                    <a:pt x="2120" y="72"/>
                    <a:pt x="2048" y="0"/>
                    <a:pt x="192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3" name="Google Shape;943;p90"/>
            <p:cNvSpPr/>
            <p:nvPr/>
          </p:nvSpPr>
          <p:spPr>
            <a:xfrm>
              <a:off x="3212488" y="2093233"/>
              <a:ext cx="53000" cy="8950"/>
            </a:xfrm>
            <a:custGeom>
              <a:rect b="b" l="l" r="r" t="t"/>
              <a:pathLst>
                <a:path extrusionOk="0" h="358" w="2120">
                  <a:moveTo>
                    <a:pt x="167" y="0"/>
                  </a:moveTo>
                  <a:cubicBezTo>
                    <a:pt x="96" y="0"/>
                    <a:pt x="0" y="72"/>
                    <a:pt x="0" y="167"/>
                  </a:cubicBezTo>
                  <a:cubicBezTo>
                    <a:pt x="0" y="286"/>
                    <a:pt x="96" y="357"/>
                    <a:pt x="167" y="357"/>
                  </a:cubicBezTo>
                  <a:lnTo>
                    <a:pt x="1929" y="357"/>
                  </a:lnTo>
                  <a:cubicBezTo>
                    <a:pt x="2025" y="357"/>
                    <a:pt x="2120" y="310"/>
                    <a:pt x="2120" y="214"/>
                  </a:cubicBezTo>
                  <a:cubicBezTo>
                    <a:pt x="2120" y="95"/>
                    <a:pt x="2048" y="0"/>
                    <a:pt x="192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4" name="Google Shape;944;p90"/>
            <p:cNvSpPr/>
            <p:nvPr/>
          </p:nvSpPr>
          <p:spPr>
            <a:xfrm>
              <a:off x="3212488" y="2113458"/>
              <a:ext cx="53000" cy="8975"/>
            </a:xfrm>
            <a:custGeom>
              <a:rect b="b" l="l" r="r" t="t"/>
              <a:pathLst>
                <a:path extrusionOk="0" h="359" w="2120">
                  <a:moveTo>
                    <a:pt x="167" y="1"/>
                  </a:moveTo>
                  <a:cubicBezTo>
                    <a:pt x="96" y="1"/>
                    <a:pt x="0" y="72"/>
                    <a:pt x="0" y="144"/>
                  </a:cubicBezTo>
                  <a:cubicBezTo>
                    <a:pt x="0" y="263"/>
                    <a:pt x="96" y="358"/>
                    <a:pt x="167" y="358"/>
                  </a:cubicBezTo>
                  <a:lnTo>
                    <a:pt x="1929" y="358"/>
                  </a:lnTo>
                  <a:cubicBezTo>
                    <a:pt x="2025" y="358"/>
                    <a:pt x="2120" y="310"/>
                    <a:pt x="2120" y="215"/>
                  </a:cubicBezTo>
                  <a:cubicBezTo>
                    <a:pt x="2120" y="96"/>
                    <a:pt x="2048" y="1"/>
                    <a:pt x="192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5" name="Google Shape;945;p90"/>
            <p:cNvSpPr/>
            <p:nvPr/>
          </p:nvSpPr>
          <p:spPr>
            <a:xfrm>
              <a:off x="3212488" y="2133708"/>
              <a:ext cx="53000" cy="8950"/>
            </a:xfrm>
            <a:custGeom>
              <a:rect b="b" l="l" r="r" t="t"/>
              <a:pathLst>
                <a:path extrusionOk="0" h="358" w="2120">
                  <a:moveTo>
                    <a:pt x="167" y="1"/>
                  </a:moveTo>
                  <a:cubicBezTo>
                    <a:pt x="96" y="1"/>
                    <a:pt x="0" y="48"/>
                    <a:pt x="0" y="143"/>
                  </a:cubicBezTo>
                  <a:cubicBezTo>
                    <a:pt x="0" y="262"/>
                    <a:pt x="96" y="358"/>
                    <a:pt x="167" y="358"/>
                  </a:cubicBezTo>
                  <a:lnTo>
                    <a:pt x="1929" y="358"/>
                  </a:lnTo>
                  <a:cubicBezTo>
                    <a:pt x="2025" y="358"/>
                    <a:pt x="2120" y="286"/>
                    <a:pt x="2120" y="215"/>
                  </a:cubicBezTo>
                  <a:cubicBezTo>
                    <a:pt x="2120" y="96"/>
                    <a:pt x="2048" y="1"/>
                    <a:pt x="192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6" name="Google Shape;946;p90"/>
            <p:cNvSpPr/>
            <p:nvPr/>
          </p:nvSpPr>
          <p:spPr>
            <a:xfrm>
              <a:off x="3212488" y="2152758"/>
              <a:ext cx="53000" cy="8950"/>
            </a:xfrm>
            <a:custGeom>
              <a:rect b="b" l="l" r="r" t="t"/>
              <a:pathLst>
                <a:path extrusionOk="0" h="358" w="2120">
                  <a:moveTo>
                    <a:pt x="167" y="1"/>
                  </a:moveTo>
                  <a:cubicBezTo>
                    <a:pt x="96" y="1"/>
                    <a:pt x="0" y="72"/>
                    <a:pt x="0" y="167"/>
                  </a:cubicBezTo>
                  <a:cubicBezTo>
                    <a:pt x="0" y="286"/>
                    <a:pt x="96" y="358"/>
                    <a:pt x="167" y="358"/>
                  </a:cubicBezTo>
                  <a:lnTo>
                    <a:pt x="1929" y="358"/>
                  </a:lnTo>
                  <a:cubicBezTo>
                    <a:pt x="2025" y="358"/>
                    <a:pt x="2120" y="310"/>
                    <a:pt x="2120" y="215"/>
                  </a:cubicBezTo>
                  <a:cubicBezTo>
                    <a:pt x="2120" y="96"/>
                    <a:pt x="2048" y="1"/>
                    <a:pt x="192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7" name="Google Shape;947;p90"/>
            <p:cNvSpPr/>
            <p:nvPr/>
          </p:nvSpPr>
          <p:spPr>
            <a:xfrm>
              <a:off x="3212488" y="2173008"/>
              <a:ext cx="26825" cy="8950"/>
            </a:xfrm>
            <a:custGeom>
              <a:rect b="b" l="l" r="r" t="t"/>
              <a:pathLst>
                <a:path extrusionOk="0" h="358" w="1073">
                  <a:moveTo>
                    <a:pt x="167" y="0"/>
                  </a:moveTo>
                  <a:cubicBezTo>
                    <a:pt x="96" y="0"/>
                    <a:pt x="0" y="72"/>
                    <a:pt x="0" y="143"/>
                  </a:cubicBezTo>
                  <a:cubicBezTo>
                    <a:pt x="0" y="262"/>
                    <a:pt x="96" y="357"/>
                    <a:pt x="167" y="357"/>
                  </a:cubicBezTo>
                  <a:lnTo>
                    <a:pt x="882" y="357"/>
                  </a:lnTo>
                  <a:cubicBezTo>
                    <a:pt x="977" y="357"/>
                    <a:pt x="1072" y="310"/>
                    <a:pt x="1072" y="215"/>
                  </a:cubicBezTo>
                  <a:cubicBezTo>
                    <a:pt x="1072" y="96"/>
                    <a:pt x="1024" y="0"/>
                    <a:pt x="88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8" name="Google Shape;948;p90"/>
            <p:cNvSpPr/>
            <p:nvPr/>
          </p:nvSpPr>
          <p:spPr>
            <a:xfrm>
              <a:off x="3400013" y="1931233"/>
              <a:ext cx="91125" cy="295375"/>
            </a:xfrm>
            <a:custGeom>
              <a:rect b="b" l="l" r="r" t="t"/>
              <a:pathLst>
                <a:path extrusionOk="0" h="11815" w="3645">
                  <a:moveTo>
                    <a:pt x="1811" y="336"/>
                  </a:moveTo>
                  <a:cubicBezTo>
                    <a:pt x="2216" y="336"/>
                    <a:pt x="2573" y="479"/>
                    <a:pt x="2835" y="741"/>
                  </a:cubicBezTo>
                  <a:cubicBezTo>
                    <a:pt x="3121" y="1003"/>
                    <a:pt x="3287" y="1384"/>
                    <a:pt x="3287" y="1789"/>
                  </a:cubicBezTo>
                  <a:cubicBezTo>
                    <a:pt x="3311" y="2479"/>
                    <a:pt x="2882" y="3003"/>
                    <a:pt x="2263" y="3218"/>
                  </a:cubicBezTo>
                  <a:cubicBezTo>
                    <a:pt x="2240" y="3218"/>
                    <a:pt x="2216" y="3241"/>
                    <a:pt x="2168" y="3265"/>
                  </a:cubicBezTo>
                  <a:lnTo>
                    <a:pt x="1811" y="3765"/>
                  </a:lnTo>
                  <a:lnTo>
                    <a:pt x="1454" y="3265"/>
                  </a:lnTo>
                  <a:cubicBezTo>
                    <a:pt x="1430" y="3241"/>
                    <a:pt x="1406" y="3218"/>
                    <a:pt x="1382" y="3218"/>
                  </a:cubicBezTo>
                  <a:cubicBezTo>
                    <a:pt x="739" y="3003"/>
                    <a:pt x="334" y="2408"/>
                    <a:pt x="358" y="1765"/>
                  </a:cubicBezTo>
                  <a:cubicBezTo>
                    <a:pt x="382" y="979"/>
                    <a:pt x="1025" y="360"/>
                    <a:pt x="1787" y="336"/>
                  </a:cubicBezTo>
                  <a:close/>
                  <a:moveTo>
                    <a:pt x="3311" y="2884"/>
                  </a:moveTo>
                  <a:lnTo>
                    <a:pt x="3311" y="11434"/>
                  </a:lnTo>
                  <a:cubicBezTo>
                    <a:pt x="3311" y="11457"/>
                    <a:pt x="3287" y="11481"/>
                    <a:pt x="3240" y="11481"/>
                  </a:cubicBezTo>
                  <a:lnTo>
                    <a:pt x="382" y="11481"/>
                  </a:lnTo>
                  <a:cubicBezTo>
                    <a:pt x="358" y="11481"/>
                    <a:pt x="334" y="11457"/>
                    <a:pt x="334" y="11434"/>
                  </a:cubicBezTo>
                  <a:lnTo>
                    <a:pt x="334" y="2884"/>
                  </a:lnTo>
                  <a:cubicBezTo>
                    <a:pt x="525" y="3194"/>
                    <a:pt x="834" y="3432"/>
                    <a:pt x="1192" y="3551"/>
                  </a:cubicBezTo>
                  <a:lnTo>
                    <a:pt x="1597" y="4099"/>
                  </a:lnTo>
                  <a:cubicBezTo>
                    <a:pt x="1668" y="4170"/>
                    <a:pt x="1716" y="4194"/>
                    <a:pt x="1811" y="4194"/>
                  </a:cubicBezTo>
                  <a:cubicBezTo>
                    <a:pt x="1906" y="4194"/>
                    <a:pt x="1954" y="4170"/>
                    <a:pt x="2025" y="4099"/>
                  </a:cubicBezTo>
                  <a:lnTo>
                    <a:pt x="2430" y="3551"/>
                  </a:lnTo>
                  <a:cubicBezTo>
                    <a:pt x="2787" y="3432"/>
                    <a:pt x="3097" y="3194"/>
                    <a:pt x="3311" y="2884"/>
                  </a:cubicBezTo>
                  <a:close/>
                  <a:moveTo>
                    <a:pt x="1876" y="0"/>
                  </a:moveTo>
                  <a:cubicBezTo>
                    <a:pt x="1847" y="0"/>
                    <a:pt x="1817" y="1"/>
                    <a:pt x="1787" y="3"/>
                  </a:cubicBezTo>
                  <a:cubicBezTo>
                    <a:pt x="834" y="26"/>
                    <a:pt x="25" y="812"/>
                    <a:pt x="1" y="1765"/>
                  </a:cubicBezTo>
                  <a:lnTo>
                    <a:pt x="1" y="1813"/>
                  </a:lnTo>
                  <a:lnTo>
                    <a:pt x="1" y="11434"/>
                  </a:lnTo>
                  <a:cubicBezTo>
                    <a:pt x="1" y="11648"/>
                    <a:pt x="191" y="11815"/>
                    <a:pt x="382" y="11815"/>
                  </a:cubicBezTo>
                  <a:lnTo>
                    <a:pt x="3240" y="11815"/>
                  </a:lnTo>
                  <a:cubicBezTo>
                    <a:pt x="3454" y="11815"/>
                    <a:pt x="3645" y="11648"/>
                    <a:pt x="3645" y="11434"/>
                  </a:cubicBezTo>
                  <a:lnTo>
                    <a:pt x="3645" y="1813"/>
                  </a:lnTo>
                  <a:cubicBezTo>
                    <a:pt x="3645" y="1312"/>
                    <a:pt x="3454" y="860"/>
                    <a:pt x="3097" y="503"/>
                  </a:cubicBezTo>
                  <a:cubicBezTo>
                    <a:pt x="2762" y="168"/>
                    <a:pt x="2322" y="0"/>
                    <a:pt x="187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9" name="Google Shape;949;p90"/>
            <p:cNvSpPr/>
            <p:nvPr/>
          </p:nvSpPr>
          <p:spPr>
            <a:xfrm>
              <a:off x="3429788" y="1955108"/>
              <a:ext cx="32775" cy="36925"/>
            </a:xfrm>
            <a:custGeom>
              <a:rect b="b" l="l" r="r" t="t"/>
              <a:pathLst>
                <a:path extrusionOk="0" h="1477" w="1311">
                  <a:moveTo>
                    <a:pt x="739" y="0"/>
                  </a:moveTo>
                  <a:cubicBezTo>
                    <a:pt x="334" y="0"/>
                    <a:pt x="1" y="310"/>
                    <a:pt x="1" y="738"/>
                  </a:cubicBezTo>
                  <a:cubicBezTo>
                    <a:pt x="1" y="1143"/>
                    <a:pt x="334" y="1477"/>
                    <a:pt x="739" y="1477"/>
                  </a:cubicBezTo>
                  <a:cubicBezTo>
                    <a:pt x="929" y="1477"/>
                    <a:pt x="1072" y="1429"/>
                    <a:pt x="1191" y="1334"/>
                  </a:cubicBezTo>
                  <a:lnTo>
                    <a:pt x="1263" y="1262"/>
                  </a:lnTo>
                  <a:cubicBezTo>
                    <a:pt x="1310" y="1215"/>
                    <a:pt x="1287" y="1119"/>
                    <a:pt x="1215" y="1072"/>
                  </a:cubicBezTo>
                  <a:cubicBezTo>
                    <a:pt x="1193" y="1039"/>
                    <a:pt x="1156" y="1021"/>
                    <a:pt x="1115" y="1021"/>
                  </a:cubicBezTo>
                  <a:cubicBezTo>
                    <a:pt x="1067" y="1021"/>
                    <a:pt x="1015" y="1045"/>
                    <a:pt x="977" y="1096"/>
                  </a:cubicBezTo>
                  <a:lnTo>
                    <a:pt x="953" y="1119"/>
                  </a:lnTo>
                  <a:cubicBezTo>
                    <a:pt x="906" y="1191"/>
                    <a:pt x="834" y="1191"/>
                    <a:pt x="739" y="1191"/>
                  </a:cubicBezTo>
                  <a:cubicBezTo>
                    <a:pt x="501" y="1191"/>
                    <a:pt x="334" y="1000"/>
                    <a:pt x="334" y="762"/>
                  </a:cubicBezTo>
                  <a:cubicBezTo>
                    <a:pt x="334" y="524"/>
                    <a:pt x="501" y="357"/>
                    <a:pt x="739" y="357"/>
                  </a:cubicBezTo>
                  <a:cubicBezTo>
                    <a:pt x="834" y="357"/>
                    <a:pt x="906" y="381"/>
                    <a:pt x="977" y="405"/>
                  </a:cubicBezTo>
                  <a:cubicBezTo>
                    <a:pt x="1010" y="430"/>
                    <a:pt x="1043" y="440"/>
                    <a:pt x="1075" y="440"/>
                  </a:cubicBezTo>
                  <a:cubicBezTo>
                    <a:pt x="1133" y="440"/>
                    <a:pt x="1184" y="404"/>
                    <a:pt x="1215" y="357"/>
                  </a:cubicBezTo>
                  <a:cubicBezTo>
                    <a:pt x="1287" y="262"/>
                    <a:pt x="1263" y="167"/>
                    <a:pt x="1168" y="119"/>
                  </a:cubicBezTo>
                  <a:cubicBezTo>
                    <a:pt x="1049" y="24"/>
                    <a:pt x="906" y="0"/>
                    <a:pt x="73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0" name="Google Shape;950;p90"/>
            <p:cNvSpPr/>
            <p:nvPr/>
          </p:nvSpPr>
          <p:spPr>
            <a:xfrm>
              <a:off x="3419663" y="2074183"/>
              <a:ext cx="52425" cy="8950"/>
            </a:xfrm>
            <a:custGeom>
              <a:rect b="b" l="l" r="r" t="t"/>
              <a:pathLst>
                <a:path extrusionOk="0" h="358" w="2097">
                  <a:moveTo>
                    <a:pt x="168" y="0"/>
                  </a:moveTo>
                  <a:cubicBezTo>
                    <a:pt x="72" y="0"/>
                    <a:pt x="1" y="48"/>
                    <a:pt x="1" y="143"/>
                  </a:cubicBezTo>
                  <a:cubicBezTo>
                    <a:pt x="1" y="262"/>
                    <a:pt x="48" y="357"/>
                    <a:pt x="168" y="357"/>
                  </a:cubicBezTo>
                  <a:lnTo>
                    <a:pt x="1930" y="357"/>
                  </a:lnTo>
                  <a:cubicBezTo>
                    <a:pt x="2025" y="357"/>
                    <a:pt x="2096" y="286"/>
                    <a:pt x="2096" y="214"/>
                  </a:cubicBezTo>
                  <a:cubicBezTo>
                    <a:pt x="2096" y="95"/>
                    <a:pt x="2025" y="0"/>
                    <a:pt x="193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1" name="Google Shape;951;p90"/>
            <p:cNvSpPr/>
            <p:nvPr/>
          </p:nvSpPr>
          <p:spPr>
            <a:xfrm>
              <a:off x="3419663" y="2093233"/>
              <a:ext cx="52425" cy="8950"/>
            </a:xfrm>
            <a:custGeom>
              <a:rect b="b" l="l" r="r" t="t"/>
              <a:pathLst>
                <a:path extrusionOk="0" h="358" w="2097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86"/>
                    <a:pt x="48" y="357"/>
                    <a:pt x="168" y="357"/>
                  </a:cubicBezTo>
                  <a:lnTo>
                    <a:pt x="1930" y="357"/>
                  </a:lnTo>
                  <a:cubicBezTo>
                    <a:pt x="2025" y="357"/>
                    <a:pt x="2096" y="310"/>
                    <a:pt x="2096" y="214"/>
                  </a:cubicBezTo>
                  <a:cubicBezTo>
                    <a:pt x="2096" y="95"/>
                    <a:pt x="2025" y="0"/>
                    <a:pt x="193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2" name="Google Shape;952;p90"/>
            <p:cNvSpPr/>
            <p:nvPr/>
          </p:nvSpPr>
          <p:spPr>
            <a:xfrm>
              <a:off x="3419663" y="2113458"/>
              <a:ext cx="52425" cy="8975"/>
            </a:xfrm>
            <a:custGeom>
              <a:rect b="b" l="l" r="r" t="t"/>
              <a:pathLst>
                <a:path extrusionOk="0" h="359" w="2097">
                  <a:moveTo>
                    <a:pt x="168" y="1"/>
                  </a:moveTo>
                  <a:cubicBezTo>
                    <a:pt x="72" y="1"/>
                    <a:pt x="1" y="48"/>
                    <a:pt x="1" y="144"/>
                  </a:cubicBezTo>
                  <a:cubicBezTo>
                    <a:pt x="1" y="263"/>
                    <a:pt x="48" y="358"/>
                    <a:pt x="168" y="358"/>
                  </a:cubicBezTo>
                  <a:lnTo>
                    <a:pt x="1930" y="358"/>
                  </a:lnTo>
                  <a:cubicBezTo>
                    <a:pt x="2025" y="358"/>
                    <a:pt x="2096" y="310"/>
                    <a:pt x="2096" y="215"/>
                  </a:cubicBezTo>
                  <a:cubicBezTo>
                    <a:pt x="2096" y="96"/>
                    <a:pt x="2025" y="1"/>
                    <a:pt x="193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3" name="Google Shape;953;p90"/>
            <p:cNvSpPr/>
            <p:nvPr/>
          </p:nvSpPr>
          <p:spPr>
            <a:xfrm>
              <a:off x="3419663" y="2133708"/>
              <a:ext cx="52425" cy="8950"/>
            </a:xfrm>
            <a:custGeom>
              <a:rect b="b" l="l" r="r" t="t"/>
              <a:pathLst>
                <a:path extrusionOk="0" h="358" w="2097">
                  <a:moveTo>
                    <a:pt x="168" y="1"/>
                  </a:moveTo>
                  <a:cubicBezTo>
                    <a:pt x="72" y="1"/>
                    <a:pt x="1" y="48"/>
                    <a:pt x="1" y="143"/>
                  </a:cubicBezTo>
                  <a:cubicBezTo>
                    <a:pt x="1" y="262"/>
                    <a:pt x="48" y="358"/>
                    <a:pt x="168" y="358"/>
                  </a:cubicBezTo>
                  <a:lnTo>
                    <a:pt x="1930" y="358"/>
                  </a:lnTo>
                  <a:cubicBezTo>
                    <a:pt x="2025" y="358"/>
                    <a:pt x="2096" y="286"/>
                    <a:pt x="2096" y="215"/>
                  </a:cubicBezTo>
                  <a:cubicBezTo>
                    <a:pt x="2096" y="96"/>
                    <a:pt x="2025" y="1"/>
                    <a:pt x="193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4" name="Google Shape;954;p90"/>
            <p:cNvSpPr/>
            <p:nvPr/>
          </p:nvSpPr>
          <p:spPr>
            <a:xfrm>
              <a:off x="3419663" y="2152758"/>
              <a:ext cx="52425" cy="8950"/>
            </a:xfrm>
            <a:custGeom>
              <a:rect b="b" l="l" r="r" t="t"/>
              <a:pathLst>
                <a:path extrusionOk="0" h="358" w="2097">
                  <a:moveTo>
                    <a:pt x="168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86"/>
                    <a:pt x="48" y="358"/>
                    <a:pt x="168" y="358"/>
                  </a:cubicBezTo>
                  <a:lnTo>
                    <a:pt x="1930" y="358"/>
                  </a:lnTo>
                  <a:cubicBezTo>
                    <a:pt x="2025" y="358"/>
                    <a:pt x="2096" y="310"/>
                    <a:pt x="2096" y="215"/>
                  </a:cubicBezTo>
                  <a:cubicBezTo>
                    <a:pt x="2096" y="96"/>
                    <a:pt x="2025" y="1"/>
                    <a:pt x="193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5" name="Google Shape;955;p90"/>
            <p:cNvSpPr/>
            <p:nvPr/>
          </p:nvSpPr>
          <p:spPr>
            <a:xfrm>
              <a:off x="3419663" y="2173008"/>
              <a:ext cx="26825" cy="8950"/>
            </a:xfrm>
            <a:custGeom>
              <a:rect b="b" l="l" r="r" t="t"/>
              <a:pathLst>
                <a:path extrusionOk="0" h="358" w="1073">
                  <a:moveTo>
                    <a:pt x="168" y="0"/>
                  </a:moveTo>
                  <a:cubicBezTo>
                    <a:pt x="72" y="0"/>
                    <a:pt x="1" y="48"/>
                    <a:pt x="1" y="143"/>
                  </a:cubicBezTo>
                  <a:cubicBezTo>
                    <a:pt x="1" y="262"/>
                    <a:pt x="48" y="357"/>
                    <a:pt x="168" y="357"/>
                  </a:cubicBezTo>
                  <a:lnTo>
                    <a:pt x="882" y="357"/>
                  </a:lnTo>
                  <a:cubicBezTo>
                    <a:pt x="977" y="357"/>
                    <a:pt x="1072" y="310"/>
                    <a:pt x="1072" y="215"/>
                  </a:cubicBezTo>
                  <a:cubicBezTo>
                    <a:pt x="1072" y="96"/>
                    <a:pt x="1001" y="0"/>
                    <a:pt x="88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6" name="Google Shape;956;p90"/>
            <p:cNvSpPr/>
            <p:nvPr/>
          </p:nvSpPr>
          <p:spPr>
            <a:xfrm>
              <a:off x="3329188" y="2163483"/>
              <a:ext cx="26200" cy="36925"/>
            </a:xfrm>
            <a:custGeom>
              <a:rect b="b" l="l" r="r" t="t"/>
              <a:pathLst>
                <a:path extrusionOk="0" h="1477" w="1048">
                  <a:moveTo>
                    <a:pt x="524" y="334"/>
                  </a:moveTo>
                  <a:cubicBezTo>
                    <a:pt x="548" y="334"/>
                    <a:pt x="595" y="357"/>
                    <a:pt x="595" y="381"/>
                  </a:cubicBezTo>
                  <a:cubicBezTo>
                    <a:pt x="595" y="429"/>
                    <a:pt x="572" y="500"/>
                    <a:pt x="524" y="500"/>
                  </a:cubicBezTo>
                  <a:lnTo>
                    <a:pt x="357" y="500"/>
                  </a:lnTo>
                  <a:lnTo>
                    <a:pt x="357" y="334"/>
                  </a:lnTo>
                  <a:close/>
                  <a:moveTo>
                    <a:pt x="572" y="858"/>
                  </a:moveTo>
                  <a:cubicBezTo>
                    <a:pt x="643" y="858"/>
                    <a:pt x="691" y="881"/>
                    <a:pt x="714" y="977"/>
                  </a:cubicBezTo>
                  <a:cubicBezTo>
                    <a:pt x="714" y="1048"/>
                    <a:pt x="667" y="1120"/>
                    <a:pt x="572" y="1120"/>
                  </a:cubicBezTo>
                  <a:lnTo>
                    <a:pt x="357" y="1120"/>
                  </a:lnTo>
                  <a:lnTo>
                    <a:pt x="357" y="858"/>
                  </a:lnTo>
                  <a:close/>
                  <a:moveTo>
                    <a:pt x="191" y="0"/>
                  </a:moveTo>
                  <a:cubicBezTo>
                    <a:pt x="95" y="0"/>
                    <a:pt x="0" y="96"/>
                    <a:pt x="0" y="167"/>
                  </a:cubicBezTo>
                  <a:lnTo>
                    <a:pt x="0" y="1334"/>
                  </a:lnTo>
                  <a:lnTo>
                    <a:pt x="0" y="1405"/>
                  </a:lnTo>
                  <a:cubicBezTo>
                    <a:pt x="48" y="1429"/>
                    <a:pt x="95" y="1477"/>
                    <a:pt x="191" y="1477"/>
                  </a:cubicBezTo>
                  <a:lnTo>
                    <a:pt x="572" y="1477"/>
                  </a:lnTo>
                  <a:cubicBezTo>
                    <a:pt x="834" y="1477"/>
                    <a:pt x="1048" y="1286"/>
                    <a:pt x="1048" y="1000"/>
                  </a:cubicBezTo>
                  <a:cubicBezTo>
                    <a:pt x="1048" y="858"/>
                    <a:pt x="1000" y="738"/>
                    <a:pt x="905" y="643"/>
                  </a:cubicBezTo>
                  <a:cubicBezTo>
                    <a:pt x="953" y="572"/>
                    <a:pt x="953" y="477"/>
                    <a:pt x="953" y="357"/>
                  </a:cubicBezTo>
                  <a:cubicBezTo>
                    <a:pt x="929" y="143"/>
                    <a:pt x="714" y="0"/>
                    <a:pt x="52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7" name="Google Shape;957;p90"/>
            <p:cNvSpPr/>
            <p:nvPr/>
          </p:nvSpPr>
          <p:spPr>
            <a:xfrm>
              <a:off x="3297613" y="1931283"/>
              <a:ext cx="90525" cy="295325"/>
            </a:xfrm>
            <a:custGeom>
              <a:rect b="b" l="l" r="r" t="t"/>
              <a:pathLst>
                <a:path extrusionOk="0" h="11813" w="3621">
                  <a:moveTo>
                    <a:pt x="1811" y="8026"/>
                  </a:moveTo>
                  <a:lnTo>
                    <a:pt x="2168" y="8550"/>
                  </a:lnTo>
                  <a:cubicBezTo>
                    <a:pt x="2192" y="8574"/>
                    <a:pt x="2216" y="8598"/>
                    <a:pt x="2263" y="8598"/>
                  </a:cubicBezTo>
                  <a:cubicBezTo>
                    <a:pt x="2882" y="8812"/>
                    <a:pt x="3287" y="9407"/>
                    <a:pt x="3263" y="10050"/>
                  </a:cubicBezTo>
                  <a:cubicBezTo>
                    <a:pt x="3240" y="10836"/>
                    <a:pt x="2620" y="11455"/>
                    <a:pt x="1835" y="11479"/>
                  </a:cubicBezTo>
                  <a:cubicBezTo>
                    <a:pt x="1454" y="11479"/>
                    <a:pt x="1049" y="11336"/>
                    <a:pt x="763" y="11074"/>
                  </a:cubicBezTo>
                  <a:cubicBezTo>
                    <a:pt x="453" y="10812"/>
                    <a:pt x="310" y="10408"/>
                    <a:pt x="310" y="10026"/>
                  </a:cubicBezTo>
                  <a:cubicBezTo>
                    <a:pt x="310" y="9384"/>
                    <a:pt x="739" y="8812"/>
                    <a:pt x="1358" y="8598"/>
                  </a:cubicBezTo>
                  <a:cubicBezTo>
                    <a:pt x="1382" y="8598"/>
                    <a:pt x="1430" y="8574"/>
                    <a:pt x="1454" y="8550"/>
                  </a:cubicBezTo>
                  <a:lnTo>
                    <a:pt x="1811" y="8026"/>
                  </a:lnTo>
                  <a:close/>
                  <a:moveTo>
                    <a:pt x="382" y="1"/>
                  </a:moveTo>
                  <a:cubicBezTo>
                    <a:pt x="168" y="1"/>
                    <a:pt x="1" y="167"/>
                    <a:pt x="1" y="382"/>
                  </a:cubicBezTo>
                  <a:lnTo>
                    <a:pt x="1" y="9979"/>
                  </a:lnTo>
                  <a:cubicBezTo>
                    <a:pt x="1" y="10455"/>
                    <a:pt x="168" y="10884"/>
                    <a:pt x="501" y="11241"/>
                  </a:cubicBezTo>
                  <a:cubicBezTo>
                    <a:pt x="858" y="11598"/>
                    <a:pt x="1287" y="11813"/>
                    <a:pt x="1811" y="11813"/>
                  </a:cubicBezTo>
                  <a:lnTo>
                    <a:pt x="1835" y="11813"/>
                  </a:lnTo>
                  <a:cubicBezTo>
                    <a:pt x="2787" y="11789"/>
                    <a:pt x="3597" y="11003"/>
                    <a:pt x="3621" y="10050"/>
                  </a:cubicBezTo>
                  <a:lnTo>
                    <a:pt x="3621" y="10003"/>
                  </a:lnTo>
                  <a:lnTo>
                    <a:pt x="3621" y="1953"/>
                  </a:lnTo>
                  <a:cubicBezTo>
                    <a:pt x="3621" y="1882"/>
                    <a:pt x="3573" y="1787"/>
                    <a:pt x="3478" y="1787"/>
                  </a:cubicBezTo>
                  <a:cubicBezTo>
                    <a:pt x="3359" y="1787"/>
                    <a:pt x="3263" y="1834"/>
                    <a:pt x="3263" y="1953"/>
                  </a:cubicBezTo>
                  <a:lnTo>
                    <a:pt x="3263" y="8931"/>
                  </a:lnTo>
                  <a:cubicBezTo>
                    <a:pt x="3049" y="8621"/>
                    <a:pt x="2763" y="8383"/>
                    <a:pt x="2406" y="8264"/>
                  </a:cubicBezTo>
                  <a:lnTo>
                    <a:pt x="1977" y="7716"/>
                  </a:lnTo>
                  <a:lnTo>
                    <a:pt x="1906" y="7621"/>
                  </a:lnTo>
                  <a:cubicBezTo>
                    <a:pt x="1868" y="7598"/>
                    <a:pt x="1830" y="7588"/>
                    <a:pt x="1793" y="7588"/>
                  </a:cubicBezTo>
                  <a:cubicBezTo>
                    <a:pt x="1715" y="7588"/>
                    <a:pt x="1645" y="7636"/>
                    <a:pt x="1596" y="7716"/>
                  </a:cubicBezTo>
                  <a:lnTo>
                    <a:pt x="1192" y="8264"/>
                  </a:lnTo>
                  <a:cubicBezTo>
                    <a:pt x="834" y="8383"/>
                    <a:pt x="525" y="8621"/>
                    <a:pt x="310" y="8931"/>
                  </a:cubicBezTo>
                  <a:lnTo>
                    <a:pt x="310" y="382"/>
                  </a:lnTo>
                  <a:cubicBezTo>
                    <a:pt x="310" y="358"/>
                    <a:pt x="358" y="334"/>
                    <a:pt x="382" y="334"/>
                  </a:cubicBezTo>
                  <a:lnTo>
                    <a:pt x="3240" y="334"/>
                  </a:lnTo>
                  <a:cubicBezTo>
                    <a:pt x="3263" y="334"/>
                    <a:pt x="3287" y="358"/>
                    <a:pt x="3287" y="382"/>
                  </a:cubicBezTo>
                  <a:lnTo>
                    <a:pt x="3287" y="1168"/>
                  </a:lnTo>
                  <a:cubicBezTo>
                    <a:pt x="3263" y="1239"/>
                    <a:pt x="3311" y="1334"/>
                    <a:pt x="3454" y="1334"/>
                  </a:cubicBezTo>
                  <a:cubicBezTo>
                    <a:pt x="3525" y="1334"/>
                    <a:pt x="3621" y="1239"/>
                    <a:pt x="3621" y="1168"/>
                  </a:cubicBezTo>
                  <a:lnTo>
                    <a:pt x="3621" y="382"/>
                  </a:lnTo>
                  <a:cubicBezTo>
                    <a:pt x="3621" y="167"/>
                    <a:pt x="3454" y="1"/>
                    <a:pt x="324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8" name="Google Shape;958;p90"/>
            <p:cNvSpPr/>
            <p:nvPr/>
          </p:nvSpPr>
          <p:spPr>
            <a:xfrm>
              <a:off x="3316088" y="1975933"/>
              <a:ext cx="53000" cy="8950"/>
            </a:xfrm>
            <a:custGeom>
              <a:rect b="b" l="l" r="r" t="t"/>
              <a:pathLst>
                <a:path extrusionOk="0" h="358" w="2120">
                  <a:moveTo>
                    <a:pt x="167" y="1"/>
                  </a:moveTo>
                  <a:cubicBezTo>
                    <a:pt x="95" y="1"/>
                    <a:pt x="0" y="48"/>
                    <a:pt x="0" y="144"/>
                  </a:cubicBezTo>
                  <a:cubicBezTo>
                    <a:pt x="0" y="263"/>
                    <a:pt x="48" y="358"/>
                    <a:pt x="167" y="358"/>
                  </a:cubicBezTo>
                  <a:lnTo>
                    <a:pt x="1929" y="358"/>
                  </a:lnTo>
                  <a:cubicBezTo>
                    <a:pt x="2024" y="358"/>
                    <a:pt x="2120" y="286"/>
                    <a:pt x="2120" y="191"/>
                  </a:cubicBezTo>
                  <a:cubicBezTo>
                    <a:pt x="2120" y="96"/>
                    <a:pt x="2048" y="1"/>
                    <a:pt x="192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9" name="Google Shape;959;p90"/>
            <p:cNvSpPr/>
            <p:nvPr/>
          </p:nvSpPr>
          <p:spPr>
            <a:xfrm>
              <a:off x="3316088" y="1996183"/>
              <a:ext cx="53000" cy="8950"/>
            </a:xfrm>
            <a:custGeom>
              <a:rect b="b" l="l" r="r" t="t"/>
              <a:pathLst>
                <a:path extrusionOk="0" h="358" w="2120">
                  <a:moveTo>
                    <a:pt x="167" y="0"/>
                  </a:moveTo>
                  <a:cubicBezTo>
                    <a:pt x="95" y="0"/>
                    <a:pt x="0" y="48"/>
                    <a:pt x="0" y="143"/>
                  </a:cubicBezTo>
                  <a:cubicBezTo>
                    <a:pt x="0" y="262"/>
                    <a:pt x="48" y="358"/>
                    <a:pt x="167" y="358"/>
                  </a:cubicBezTo>
                  <a:lnTo>
                    <a:pt x="1929" y="358"/>
                  </a:lnTo>
                  <a:cubicBezTo>
                    <a:pt x="2024" y="358"/>
                    <a:pt x="2120" y="286"/>
                    <a:pt x="2120" y="191"/>
                  </a:cubicBezTo>
                  <a:cubicBezTo>
                    <a:pt x="2120" y="72"/>
                    <a:pt x="2048" y="0"/>
                    <a:pt x="192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0" name="Google Shape;960;p90"/>
            <p:cNvSpPr/>
            <p:nvPr/>
          </p:nvSpPr>
          <p:spPr>
            <a:xfrm>
              <a:off x="3316088" y="2015833"/>
              <a:ext cx="53000" cy="8950"/>
            </a:xfrm>
            <a:custGeom>
              <a:rect b="b" l="l" r="r" t="t"/>
              <a:pathLst>
                <a:path extrusionOk="0" h="358" w="2120">
                  <a:moveTo>
                    <a:pt x="167" y="0"/>
                  </a:moveTo>
                  <a:cubicBezTo>
                    <a:pt x="95" y="0"/>
                    <a:pt x="0" y="72"/>
                    <a:pt x="0" y="167"/>
                  </a:cubicBezTo>
                  <a:cubicBezTo>
                    <a:pt x="0" y="286"/>
                    <a:pt x="48" y="357"/>
                    <a:pt x="167" y="357"/>
                  </a:cubicBezTo>
                  <a:lnTo>
                    <a:pt x="1929" y="357"/>
                  </a:lnTo>
                  <a:cubicBezTo>
                    <a:pt x="2024" y="357"/>
                    <a:pt x="2120" y="310"/>
                    <a:pt x="2120" y="215"/>
                  </a:cubicBezTo>
                  <a:cubicBezTo>
                    <a:pt x="2120" y="96"/>
                    <a:pt x="2048" y="0"/>
                    <a:pt x="192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1" name="Google Shape;961;p90"/>
            <p:cNvSpPr/>
            <p:nvPr/>
          </p:nvSpPr>
          <p:spPr>
            <a:xfrm>
              <a:off x="3316088" y="2035483"/>
              <a:ext cx="53000" cy="8950"/>
            </a:xfrm>
            <a:custGeom>
              <a:rect b="b" l="l" r="r" t="t"/>
              <a:pathLst>
                <a:path extrusionOk="0" h="358" w="2120">
                  <a:moveTo>
                    <a:pt x="167" y="0"/>
                  </a:moveTo>
                  <a:cubicBezTo>
                    <a:pt x="95" y="0"/>
                    <a:pt x="0" y="48"/>
                    <a:pt x="0" y="143"/>
                  </a:cubicBezTo>
                  <a:cubicBezTo>
                    <a:pt x="0" y="262"/>
                    <a:pt x="48" y="357"/>
                    <a:pt x="167" y="357"/>
                  </a:cubicBezTo>
                  <a:lnTo>
                    <a:pt x="1929" y="357"/>
                  </a:lnTo>
                  <a:cubicBezTo>
                    <a:pt x="2024" y="357"/>
                    <a:pt x="2120" y="286"/>
                    <a:pt x="2120" y="191"/>
                  </a:cubicBezTo>
                  <a:cubicBezTo>
                    <a:pt x="2120" y="95"/>
                    <a:pt x="2048" y="0"/>
                    <a:pt x="192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2" name="Google Shape;962;p90"/>
            <p:cNvSpPr/>
            <p:nvPr/>
          </p:nvSpPr>
          <p:spPr>
            <a:xfrm>
              <a:off x="3316088" y="2055708"/>
              <a:ext cx="53000" cy="8975"/>
            </a:xfrm>
            <a:custGeom>
              <a:rect b="b" l="l" r="r" t="t"/>
              <a:pathLst>
                <a:path extrusionOk="0" h="359" w="2120">
                  <a:moveTo>
                    <a:pt x="167" y="1"/>
                  </a:moveTo>
                  <a:cubicBezTo>
                    <a:pt x="95" y="1"/>
                    <a:pt x="0" y="48"/>
                    <a:pt x="0" y="144"/>
                  </a:cubicBezTo>
                  <a:cubicBezTo>
                    <a:pt x="0" y="263"/>
                    <a:pt x="48" y="358"/>
                    <a:pt x="167" y="358"/>
                  </a:cubicBezTo>
                  <a:lnTo>
                    <a:pt x="1929" y="358"/>
                  </a:lnTo>
                  <a:cubicBezTo>
                    <a:pt x="2024" y="358"/>
                    <a:pt x="2120" y="263"/>
                    <a:pt x="2120" y="144"/>
                  </a:cubicBezTo>
                  <a:cubicBezTo>
                    <a:pt x="2120" y="48"/>
                    <a:pt x="2024" y="1"/>
                    <a:pt x="192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3" name="Google Shape;963;p90"/>
            <p:cNvSpPr/>
            <p:nvPr/>
          </p:nvSpPr>
          <p:spPr>
            <a:xfrm>
              <a:off x="3316088" y="2075358"/>
              <a:ext cx="26800" cy="8950"/>
            </a:xfrm>
            <a:custGeom>
              <a:rect b="b" l="l" r="r" t="t"/>
              <a:pathLst>
                <a:path extrusionOk="0" h="358" w="1072">
                  <a:moveTo>
                    <a:pt x="167" y="1"/>
                  </a:moveTo>
                  <a:cubicBezTo>
                    <a:pt x="95" y="1"/>
                    <a:pt x="0" y="96"/>
                    <a:pt x="0" y="215"/>
                  </a:cubicBezTo>
                  <a:cubicBezTo>
                    <a:pt x="0" y="310"/>
                    <a:pt x="95" y="358"/>
                    <a:pt x="167" y="358"/>
                  </a:cubicBezTo>
                  <a:lnTo>
                    <a:pt x="881" y="358"/>
                  </a:lnTo>
                  <a:cubicBezTo>
                    <a:pt x="976" y="358"/>
                    <a:pt x="1072" y="310"/>
                    <a:pt x="1072" y="215"/>
                  </a:cubicBezTo>
                  <a:cubicBezTo>
                    <a:pt x="1072" y="96"/>
                    <a:pt x="1000" y="1"/>
                    <a:pt x="88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64" name="Google Shape;964;p90"/>
          <p:cNvGrpSpPr/>
          <p:nvPr/>
        </p:nvGrpSpPr>
        <p:grpSpPr>
          <a:xfrm>
            <a:off x="3272903" y="1922986"/>
            <a:ext cx="342506" cy="355302"/>
            <a:chOff x="3676863" y="1930108"/>
            <a:chExt cx="286400" cy="297100"/>
          </a:xfrm>
        </p:grpSpPr>
        <p:sp>
          <p:nvSpPr>
            <p:cNvPr id="965" name="Google Shape;965;p90"/>
            <p:cNvSpPr/>
            <p:nvPr/>
          </p:nvSpPr>
          <p:spPr>
            <a:xfrm>
              <a:off x="3779863" y="1930108"/>
              <a:ext cx="79200" cy="79200"/>
            </a:xfrm>
            <a:custGeom>
              <a:rect b="b" l="l" r="r" t="t"/>
              <a:pathLst>
                <a:path extrusionOk="0" h="3168" w="3168">
                  <a:moveTo>
                    <a:pt x="1596" y="500"/>
                  </a:moveTo>
                  <a:lnTo>
                    <a:pt x="2763" y="2810"/>
                  </a:lnTo>
                  <a:lnTo>
                    <a:pt x="429" y="2810"/>
                  </a:lnTo>
                  <a:lnTo>
                    <a:pt x="1596" y="500"/>
                  </a:lnTo>
                  <a:close/>
                  <a:moveTo>
                    <a:pt x="1596" y="0"/>
                  </a:moveTo>
                  <a:cubicBezTo>
                    <a:pt x="1501" y="0"/>
                    <a:pt x="1406" y="71"/>
                    <a:pt x="1382" y="167"/>
                  </a:cubicBezTo>
                  <a:lnTo>
                    <a:pt x="48" y="2810"/>
                  </a:lnTo>
                  <a:cubicBezTo>
                    <a:pt x="1" y="2905"/>
                    <a:pt x="24" y="3024"/>
                    <a:pt x="120" y="3096"/>
                  </a:cubicBezTo>
                  <a:cubicBezTo>
                    <a:pt x="143" y="3144"/>
                    <a:pt x="191" y="3167"/>
                    <a:pt x="263" y="3167"/>
                  </a:cubicBezTo>
                  <a:lnTo>
                    <a:pt x="2906" y="3167"/>
                  </a:lnTo>
                  <a:cubicBezTo>
                    <a:pt x="3001" y="3167"/>
                    <a:pt x="3049" y="3144"/>
                    <a:pt x="3120" y="3072"/>
                  </a:cubicBezTo>
                  <a:cubicBezTo>
                    <a:pt x="3168" y="2977"/>
                    <a:pt x="3168" y="2905"/>
                    <a:pt x="3144" y="2810"/>
                  </a:cubicBezTo>
                  <a:lnTo>
                    <a:pt x="1810" y="167"/>
                  </a:lnTo>
                  <a:cubicBezTo>
                    <a:pt x="1763" y="71"/>
                    <a:pt x="1691" y="0"/>
                    <a:pt x="159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6" name="Google Shape;966;p90"/>
            <p:cNvSpPr/>
            <p:nvPr/>
          </p:nvSpPr>
          <p:spPr>
            <a:xfrm>
              <a:off x="3732838" y="2021183"/>
              <a:ext cx="175650" cy="92900"/>
            </a:xfrm>
            <a:custGeom>
              <a:rect b="b" l="l" r="r" t="t"/>
              <a:pathLst>
                <a:path extrusionOk="0" h="3716" w="7026">
                  <a:moveTo>
                    <a:pt x="1834" y="1"/>
                  </a:moveTo>
                  <a:cubicBezTo>
                    <a:pt x="1763" y="1"/>
                    <a:pt x="1667" y="48"/>
                    <a:pt x="1643" y="143"/>
                  </a:cubicBezTo>
                  <a:lnTo>
                    <a:pt x="24" y="3358"/>
                  </a:lnTo>
                  <a:cubicBezTo>
                    <a:pt x="0" y="3454"/>
                    <a:pt x="0" y="3549"/>
                    <a:pt x="24" y="3597"/>
                  </a:cubicBezTo>
                  <a:cubicBezTo>
                    <a:pt x="48" y="3692"/>
                    <a:pt x="143" y="3716"/>
                    <a:pt x="238" y="3716"/>
                  </a:cubicBezTo>
                  <a:lnTo>
                    <a:pt x="6764" y="3716"/>
                  </a:lnTo>
                  <a:cubicBezTo>
                    <a:pt x="6835" y="3716"/>
                    <a:pt x="6906" y="3692"/>
                    <a:pt x="6954" y="3644"/>
                  </a:cubicBezTo>
                  <a:cubicBezTo>
                    <a:pt x="7026" y="3549"/>
                    <a:pt x="7026" y="3454"/>
                    <a:pt x="7002" y="3358"/>
                  </a:cubicBezTo>
                  <a:lnTo>
                    <a:pt x="5382" y="143"/>
                  </a:lnTo>
                  <a:cubicBezTo>
                    <a:pt x="5358" y="48"/>
                    <a:pt x="5263" y="1"/>
                    <a:pt x="5168" y="1"/>
                  </a:cubicBezTo>
                  <a:lnTo>
                    <a:pt x="3334" y="1"/>
                  </a:lnTo>
                  <a:cubicBezTo>
                    <a:pt x="3239" y="1"/>
                    <a:pt x="3191" y="48"/>
                    <a:pt x="3144" y="143"/>
                  </a:cubicBezTo>
                  <a:cubicBezTo>
                    <a:pt x="3120" y="263"/>
                    <a:pt x="3215" y="358"/>
                    <a:pt x="3334" y="358"/>
                  </a:cubicBezTo>
                  <a:lnTo>
                    <a:pt x="5120" y="358"/>
                  </a:lnTo>
                  <a:lnTo>
                    <a:pt x="6644" y="3358"/>
                  </a:lnTo>
                  <a:lnTo>
                    <a:pt x="381" y="3358"/>
                  </a:lnTo>
                  <a:lnTo>
                    <a:pt x="1905" y="358"/>
                  </a:lnTo>
                  <a:lnTo>
                    <a:pt x="2477" y="358"/>
                  </a:lnTo>
                  <a:cubicBezTo>
                    <a:pt x="2548" y="358"/>
                    <a:pt x="2620" y="310"/>
                    <a:pt x="2644" y="215"/>
                  </a:cubicBezTo>
                  <a:cubicBezTo>
                    <a:pt x="2667" y="96"/>
                    <a:pt x="2596" y="1"/>
                    <a:pt x="247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7" name="Google Shape;967;p90"/>
            <p:cNvSpPr/>
            <p:nvPr/>
          </p:nvSpPr>
          <p:spPr>
            <a:xfrm>
              <a:off x="3676863" y="2125383"/>
              <a:ext cx="286400" cy="101825"/>
            </a:xfrm>
            <a:custGeom>
              <a:rect b="b" l="l" r="r" t="t"/>
              <a:pathLst>
                <a:path extrusionOk="0" h="4073" w="11456">
                  <a:moveTo>
                    <a:pt x="2049" y="0"/>
                  </a:moveTo>
                  <a:cubicBezTo>
                    <a:pt x="1977" y="0"/>
                    <a:pt x="1882" y="72"/>
                    <a:pt x="1858" y="143"/>
                  </a:cubicBezTo>
                  <a:lnTo>
                    <a:pt x="72" y="3715"/>
                  </a:lnTo>
                  <a:cubicBezTo>
                    <a:pt x="1" y="3810"/>
                    <a:pt x="24" y="3929"/>
                    <a:pt x="96" y="4001"/>
                  </a:cubicBezTo>
                  <a:cubicBezTo>
                    <a:pt x="144" y="4049"/>
                    <a:pt x="215" y="4072"/>
                    <a:pt x="263" y="4072"/>
                  </a:cubicBezTo>
                  <a:lnTo>
                    <a:pt x="11170" y="4072"/>
                  </a:lnTo>
                  <a:cubicBezTo>
                    <a:pt x="11217" y="4072"/>
                    <a:pt x="11313" y="4049"/>
                    <a:pt x="11336" y="4001"/>
                  </a:cubicBezTo>
                  <a:cubicBezTo>
                    <a:pt x="11432" y="3929"/>
                    <a:pt x="11455" y="3810"/>
                    <a:pt x="11408" y="3715"/>
                  </a:cubicBezTo>
                  <a:lnTo>
                    <a:pt x="10384" y="1667"/>
                  </a:lnTo>
                  <a:cubicBezTo>
                    <a:pt x="10366" y="1594"/>
                    <a:pt x="10292" y="1563"/>
                    <a:pt x="10216" y="1563"/>
                  </a:cubicBezTo>
                  <a:cubicBezTo>
                    <a:pt x="10192" y="1563"/>
                    <a:pt x="10168" y="1566"/>
                    <a:pt x="10146" y="1572"/>
                  </a:cubicBezTo>
                  <a:cubicBezTo>
                    <a:pt x="10074" y="1620"/>
                    <a:pt x="10027" y="1739"/>
                    <a:pt x="10074" y="1810"/>
                  </a:cubicBezTo>
                  <a:lnTo>
                    <a:pt x="11027" y="3715"/>
                  </a:lnTo>
                  <a:lnTo>
                    <a:pt x="429" y="3715"/>
                  </a:lnTo>
                  <a:lnTo>
                    <a:pt x="2120" y="357"/>
                  </a:lnTo>
                  <a:lnTo>
                    <a:pt x="9312" y="357"/>
                  </a:lnTo>
                  <a:lnTo>
                    <a:pt x="9693" y="1096"/>
                  </a:lnTo>
                  <a:cubicBezTo>
                    <a:pt x="9730" y="1168"/>
                    <a:pt x="9808" y="1199"/>
                    <a:pt x="9885" y="1199"/>
                  </a:cubicBezTo>
                  <a:cubicBezTo>
                    <a:pt x="9909" y="1199"/>
                    <a:pt x="9933" y="1196"/>
                    <a:pt x="9955" y="1191"/>
                  </a:cubicBezTo>
                  <a:cubicBezTo>
                    <a:pt x="10027" y="1167"/>
                    <a:pt x="10050" y="1048"/>
                    <a:pt x="10027" y="953"/>
                  </a:cubicBezTo>
                  <a:lnTo>
                    <a:pt x="9622" y="143"/>
                  </a:lnTo>
                  <a:cubicBezTo>
                    <a:pt x="9598" y="72"/>
                    <a:pt x="9503" y="0"/>
                    <a:pt x="940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68" name="Google Shape;968;p90"/>
          <p:cNvGrpSpPr/>
          <p:nvPr/>
        </p:nvGrpSpPr>
        <p:grpSpPr>
          <a:xfrm>
            <a:off x="1797586" y="1922149"/>
            <a:ext cx="357455" cy="356139"/>
            <a:chOff x="2698088" y="1929408"/>
            <a:chExt cx="298900" cy="297800"/>
          </a:xfrm>
        </p:grpSpPr>
        <p:sp>
          <p:nvSpPr>
            <p:cNvPr id="969" name="Google Shape;969;p90"/>
            <p:cNvSpPr/>
            <p:nvPr/>
          </p:nvSpPr>
          <p:spPr>
            <a:xfrm>
              <a:off x="2735013" y="1931283"/>
              <a:ext cx="170300" cy="140675"/>
            </a:xfrm>
            <a:custGeom>
              <a:rect b="b" l="l" r="r" t="t"/>
              <a:pathLst>
                <a:path extrusionOk="0" h="5627" w="6812">
                  <a:moveTo>
                    <a:pt x="6192" y="286"/>
                  </a:moveTo>
                  <a:cubicBezTo>
                    <a:pt x="6240" y="286"/>
                    <a:pt x="6335" y="334"/>
                    <a:pt x="6382" y="358"/>
                  </a:cubicBezTo>
                  <a:cubicBezTo>
                    <a:pt x="6454" y="405"/>
                    <a:pt x="6454" y="477"/>
                    <a:pt x="6454" y="572"/>
                  </a:cubicBezTo>
                  <a:lnTo>
                    <a:pt x="6216" y="1691"/>
                  </a:lnTo>
                  <a:cubicBezTo>
                    <a:pt x="6183" y="1811"/>
                    <a:pt x="6082" y="1866"/>
                    <a:pt x="5983" y="1866"/>
                  </a:cubicBezTo>
                  <a:cubicBezTo>
                    <a:pt x="5865" y="1866"/>
                    <a:pt x="5750" y="1787"/>
                    <a:pt x="5763" y="1644"/>
                  </a:cubicBezTo>
                  <a:cubicBezTo>
                    <a:pt x="5763" y="1572"/>
                    <a:pt x="5739" y="1525"/>
                    <a:pt x="5668" y="1477"/>
                  </a:cubicBezTo>
                  <a:cubicBezTo>
                    <a:pt x="5651" y="1468"/>
                    <a:pt x="5630" y="1463"/>
                    <a:pt x="5608" y="1463"/>
                  </a:cubicBezTo>
                  <a:cubicBezTo>
                    <a:pt x="5571" y="1463"/>
                    <a:pt x="5532" y="1479"/>
                    <a:pt x="5501" y="1525"/>
                  </a:cubicBezTo>
                  <a:lnTo>
                    <a:pt x="810" y="5216"/>
                  </a:lnTo>
                  <a:cubicBezTo>
                    <a:pt x="762" y="5240"/>
                    <a:pt x="691" y="5264"/>
                    <a:pt x="643" y="5264"/>
                  </a:cubicBezTo>
                  <a:cubicBezTo>
                    <a:pt x="596" y="5264"/>
                    <a:pt x="524" y="5240"/>
                    <a:pt x="500" y="5168"/>
                  </a:cubicBezTo>
                  <a:cubicBezTo>
                    <a:pt x="476" y="5121"/>
                    <a:pt x="405" y="5049"/>
                    <a:pt x="405" y="5002"/>
                  </a:cubicBezTo>
                  <a:cubicBezTo>
                    <a:pt x="405" y="4930"/>
                    <a:pt x="429" y="4883"/>
                    <a:pt x="500" y="4859"/>
                  </a:cubicBezTo>
                  <a:lnTo>
                    <a:pt x="5073" y="1215"/>
                  </a:lnTo>
                  <a:cubicBezTo>
                    <a:pt x="5144" y="1191"/>
                    <a:pt x="5168" y="1096"/>
                    <a:pt x="5144" y="1048"/>
                  </a:cubicBezTo>
                  <a:cubicBezTo>
                    <a:pt x="5144" y="977"/>
                    <a:pt x="5073" y="929"/>
                    <a:pt x="5025" y="929"/>
                  </a:cubicBezTo>
                  <a:cubicBezTo>
                    <a:pt x="4930" y="882"/>
                    <a:pt x="4882" y="834"/>
                    <a:pt x="4835" y="715"/>
                  </a:cubicBezTo>
                  <a:cubicBezTo>
                    <a:pt x="4811" y="596"/>
                    <a:pt x="4930" y="477"/>
                    <a:pt x="5049" y="453"/>
                  </a:cubicBezTo>
                  <a:lnTo>
                    <a:pt x="6192" y="286"/>
                  </a:lnTo>
                  <a:close/>
                  <a:moveTo>
                    <a:pt x="6144" y="1"/>
                  </a:moveTo>
                  <a:lnTo>
                    <a:pt x="5025" y="144"/>
                  </a:lnTo>
                  <a:cubicBezTo>
                    <a:pt x="4882" y="167"/>
                    <a:pt x="4715" y="239"/>
                    <a:pt x="4644" y="358"/>
                  </a:cubicBezTo>
                  <a:cubicBezTo>
                    <a:pt x="4549" y="477"/>
                    <a:pt x="4477" y="620"/>
                    <a:pt x="4525" y="763"/>
                  </a:cubicBezTo>
                  <a:cubicBezTo>
                    <a:pt x="4549" y="882"/>
                    <a:pt x="4596" y="1001"/>
                    <a:pt x="4692" y="1096"/>
                  </a:cubicBezTo>
                  <a:lnTo>
                    <a:pt x="286" y="4549"/>
                  </a:lnTo>
                  <a:cubicBezTo>
                    <a:pt x="48" y="4764"/>
                    <a:pt x="0" y="5121"/>
                    <a:pt x="191" y="5359"/>
                  </a:cubicBezTo>
                  <a:cubicBezTo>
                    <a:pt x="286" y="5502"/>
                    <a:pt x="405" y="5597"/>
                    <a:pt x="596" y="5621"/>
                  </a:cubicBezTo>
                  <a:cubicBezTo>
                    <a:pt x="620" y="5625"/>
                    <a:pt x="645" y="5627"/>
                    <a:pt x="669" y="5627"/>
                  </a:cubicBezTo>
                  <a:cubicBezTo>
                    <a:pt x="787" y="5627"/>
                    <a:pt x="902" y="5581"/>
                    <a:pt x="1000" y="5502"/>
                  </a:cubicBezTo>
                  <a:lnTo>
                    <a:pt x="5477" y="1977"/>
                  </a:lnTo>
                  <a:cubicBezTo>
                    <a:pt x="5549" y="2144"/>
                    <a:pt x="5668" y="2239"/>
                    <a:pt x="5859" y="2263"/>
                  </a:cubicBezTo>
                  <a:cubicBezTo>
                    <a:pt x="5891" y="2268"/>
                    <a:pt x="5923" y="2271"/>
                    <a:pt x="5956" y="2271"/>
                  </a:cubicBezTo>
                  <a:cubicBezTo>
                    <a:pt x="6216" y="2271"/>
                    <a:pt x="6486" y="2106"/>
                    <a:pt x="6549" y="1811"/>
                  </a:cubicBezTo>
                  <a:lnTo>
                    <a:pt x="6787" y="667"/>
                  </a:lnTo>
                  <a:cubicBezTo>
                    <a:pt x="6811" y="501"/>
                    <a:pt x="6787" y="286"/>
                    <a:pt x="6621" y="167"/>
                  </a:cubicBezTo>
                  <a:cubicBezTo>
                    <a:pt x="6502" y="48"/>
                    <a:pt x="6359" y="1"/>
                    <a:pt x="621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0" name="Google Shape;970;p90"/>
            <p:cNvSpPr/>
            <p:nvPr/>
          </p:nvSpPr>
          <p:spPr>
            <a:xfrm>
              <a:off x="2698088" y="1929408"/>
              <a:ext cx="298900" cy="297800"/>
            </a:xfrm>
            <a:custGeom>
              <a:rect b="b" l="l" r="r" t="t"/>
              <a:pathLst>
                <a:path extrusionOk="0" h="11912" w="11956">
                  <a:moveTo>
                    <a:pt x="7336" y="5124"/>
                  </a:moveTo>
                  <a:lnTo>
                    <a:pt x="7336" y="10768"/>
                  </a:lnTo>
                  <a:lnTo>
                    <a:pt x="5359" y="10768"/>
                  </a:lnTo>
                  <a:lnTo>
                    <a:pt x="5359" y="5124"/>
                  </a:lnTo>
                  <a:close/>
                  <a:moveTo>
                    <a:pt x="11598" y="11126"/>
                  </a:moveTo>
                  <a:lnTo>
                    <a:pt x="11598" y="11602"/>
                  </a:lnTo>
                  <a:lnTo>
                    <a:pt x="406" y="11602"/>
                  </a:lnTo>
                  <a:lnTo>
                    <a:pt x="406" y="11126"/>
                  </a:lnTo>
                  <a:close/>
                  <a:moveTo>
                    <a:pt x="893" y="1"/>
                  </a:moveTo>
                  <a:cubicBezTo>
                    <a:pt x="792" y="1"/>
                    <a:pt x="715" y="88"/>
                    <a:pt x="715" y="195"/>
                  </a:cubicBezTo>
                  <a:lnTo>
                    <a:pt x="715" y="1004"/>
                  </a:lnTo>
                  <a:lnTo>
                    <a:pt x="525" y="1004"/>
                  </a:lnTo>
                  <a:cubicBezTo>
                    <a:pt x="429" y="1004"/>
                    <a:pt x="334" y="1052"/>
                    <a:pt x="334" y="1147"/>
                  </a:cubicBezTo>
                  <a:cubicBezTo>
                    <a:pt x="334" y="1266"/>
                    <a:pt x="406" y="1338"/>
                    <a:pt x="525" y="1338"/>
                  </a:cubicBezTo>
                  <a:lnTo>
                    <a:pt x="715" y="1338"/>
                  </a:lnTo>
                  <a:lnTo>
                    <a:pt x="715" y="2243"/>
                  </a:lnTo>
                  <a:lnTo>
                    <a:pt x="525" y="2243"/>
                  </a:lnTo>
                  <a:cubicBezTo>
                    <a:pt x="429" y="2243"/>
                    <a:pt x="358" y="2290"/>
                    <a:pt x="334" y="2386"/>
                  </a:cubicBezTo>
                  <a:cubicBezTo>
                    <a:pt x="310" y="2505"/>
                    <a:pt x="406" y="2600"/>
                    <a:pt x="525" y="2600"/>
                  </a:cubicBezTo>
                  <a:lnTo>
                    <a:pt x="715" y="2600"/>
                  </a:lnTo>
                  <a:lnTo>
                    <a:pt x="715" y="3481"/>
                  </a:lnTo>
                  <a:lnTo>
                    <a:pt x="525" y="3481"/>
                  </a:lnTo>
                  <a:cubicBezTo>
                    <a:pt x="429" y="3481"/>
                    <a:pt x="358" y="3553"/>
                    <a:pt x="334" y="3648"/>
                  </a:cubicBezTo>
                  <a:cubicBezTo>
                    <a:pt x="310" y="3767"/>
                    <a:pt x="406" y="3838"/>
                    <a:pt x="525" y="3838"/>
                  </a:cubicBezTo>
                  <a:lnTo>
                    <a:pt x="715" y="3838"/>
                  </a:lnTo>
                  <a:lnTo>
                    <a:pt x="715" y="4743"/>
                  </a:lnTo>
                  <a:lnTo>
                    <a:pt x="525" y="4743"/>
                  </a:lnTo>
                  <a:cubicBezTo>
                    <a:pt x="429" y="4743"/>
                    <a:pt x="334" y="4791"/>
                    <a:pt x="334" y="4886"/>
                  </a:cubicBezTo>
                  <a:cubicBezTo>
                    <a:pt x="334" y="5005"/>
                    <a:pt x="406" y="5100"/>
                    <a:pt x="525" y="5100"/>
                  </a:cubicBezTo>
                  <a:lnTo>
                    <a:pt x="715" y="5100"/>
                  </a:lnTo>
                  <a:lnTo>
                    <a:pt x="715" y="5982"/>
                  </a:lnTo>
                  <a:lnTo>
                    <a:pt x="525" y="5982"/>
                  </a:lnTo>
                  <a:cubicBezTo>
                    <a:pt x="429" y="5982"/>
                    <a:pt x="334" y="6053"/>
                    <a:pt x="334" y="6148"/>
                  </a:cubicBezTo>
                  <a:cubicBezTo>
                    <a:pt x="334" y="6267"/>
                    <a:pt x="406" y="6339"/>
                    <a:pt x="525" y="6339"/>
                  </a:cubicBezTo>
                  <a:lnTo>
                    <a:pt x="715" y="6339"/>
                  </a:lnTo>
                  <a:lnTo>
                    <a:pt x="715" y="7244"/>
                  </a:lnTo>
                  <a:lnTo>
                    <a:pt x="525" y="7244"/>
                  </a:lnTo>
                  <a:cubicBezTo>
                    <a:pt x="429" y="7244"/>
                    <a:pt x="358" y="7291"/>
                    <a:pt x="334" y="7387"/>
                  </a:cubicBezTo>
                  <a:cubicBezTo>
                    <a:pt x="310" y="7506"/>
                    <a:pt x="406" y="7601"/>
                    <a:pt x="525" y="7601"/>
                  </a:cubicBezTo>
                  <a:lnTo>
                    <a:pt x="715" y="7601"/>
                  </a:lnTo>
                  <a:lnTo>
                    <a:pt x="715" y="8482"/>
                  </a:lnTo>
                  <a:lnTo>
                    <a:pt x="525" y="8482"/>
                  </a:lnTo>
                  <a:cubicBezTo>
                    <a:pt x="429" y="8482"/>
                    <a:pt x="358" y="8554"/>
                    <a:pt x="334" y="8649"/>
                  </a:cubicBezTo>
                  <a:cubicBezTo>
                    <a:pt x="310" y="8768"/>
                    <a:pt x="406" y="8839"/>
                    <a:pt x="525" y="8839"/>
                  </a:cubicBezTo>
                  <a:lnTo>
                    <a:pt x="715" y="8839"/>
                  </a:lnTo>
                  <a:lnTo>
                    <a:pt x="715" y="9744"/>
                  </a:lnTo>
                  <a:lnTo>
                    <a:pt x="525" y="9744"/>
                  </a:lnTo>
                  <a:cubicBezTo>
                    <a:pt x="429" y="9744"/>
                    <a:pt x="334" y="9792"/>
                    <a:pt x="334" y="9887"/>
                  </a:cubicBezTo>
                  <a:cubicBezTo>
                    <a:pt x="334" y="10006"/>
                    <a:pt x="406" y="10101"/>
                    <a:pt x="525" y="10101"/>
                  </a:cubicBezTo>
                  <a:lnTo>
                    <a:pt x="715" y="10101"/>
                  </a:lnTo>
                  <a:lnTo>
                    <a:pt x="715" y="10721"/>
                  </a:lnTo>
                  <a:lnTo>
                    <a:pt x="310" y="10721"/>
                  </a:lnTo>
                  <a:cubicBezTo>
                    <a:pt x="167" y="10721"/>
                    <a:pt x="1" y="10840"/>
                    <a:pt x="1" y="11030"/>
                  </a:cubicBezTo>
                  <a:lnTo>
                    <a:pt x="1" y="11626"/>
                  </a:lnTo>
                  <a:cubicBezTo>
                    <a:pt x="1" y="11768"/>
                    <a:pt x="120" y="11911"/>
                    <a:pt x="310" y="11911"/>
                  </a:cubicBezTo>
                  <a:lnTo>
                    <a:pt x="11622" y="11911"/>
                  </a:lnTo>
                  <a:cubicBezTo>
                    <a:pt x="11765" y="11911"/>
                    <a:pt x="11908" y="11792"/>
                    <a:pt x="11908" y="11626"/>
                  </a:cubicBezTo>
                  <a:lnTo>
                    <a:pt x="11908" y="11030"/>
                  </a:lnTo>
                  <a:cubicBezTo>
                    <a:pt x="11956" y="10911"/>
                    <a:pt x="11789" y="10768"/>
                    <a:pt x="11646" y="10768"/>
                  </a:cubicBezTo>
                  <a:lnTo>
                    <a:pt x="11146" y="10768"/>
                  </a:lnTo>
                  <a:lnTo>
                    <a:pt x="11146" y="3195"/>
                  </a:lnTo>
                  <a:cubicBezTo>
                    <a:pt x="11146" y="3100"/>
                    <a:pt x="11074" y="3029"/>
                    <a:pt x="11003" y="3029"/>
                  </a:cubicBezTo>
                  <a:cubicBezTo>
                    <a:pt x="10884" y="3029"/>
                    <a:pt x="10789" y="3076"/>
                    <a:pt x="10789" y="3195"/>
                  </a:cubicBezTo>
                  <a:lnTo>
                    <a:pt x="10789" y="10792"/>
                  </a:lnTo>
                  <a:lnTo>
                    <a:pt x="8812" y="10792"/>
                  </a:lnTo>
                  <a:lnTo>
                    <a:pt x="8812" y="1385"/>
                  </a:lnTo>
                  <a:lnTo>
                    <a:pt x="10789" y="1385"/>
                  </a:lnTo>
                  <a:lnTo>
                    <a:pt x="10789" y="2386"/>
                  </a:lnTo>
                  <a:cubicBezTo>
                    <a:pt x="10789" y="2481"/>
                    <a:pt x="10836" y="2576"/>
                    <a:pt x="10932" y="2576"/>
                  </a:cubicBezTo>
                  <a:cubicBezTo>
                    <a:pt x="11051" y="2576"/>
                    <a:pt x="11146" y="2505"/>
                    <a:pt x="11146" y="2386"/>
                  </a:cubicBezTo>
                  <a:lnTo>
                    <a:pt x="11146" y="1266"/>
                  </a:lnTo>
                  <a:cubicBezTo>
                    <a:pt x="11146" y="1123"/>
                    <a:pt x="11027" y="1028"/>
                    <a:pt x="10908" y="1028"/>
                  </a:cubicBezTo>
                  <a:lnTo>
                    <a:pt x="8741" y="1028"/>
                  </a:lnTo>
                  <a:cubicBezTo>
                    <a:pt x="8574" y="1028"/>
                    <a:pt x="8502" y="1147"/>
                    <a:pt x="8502" y="1266"/>
                  </a:cubicBezTo>
                  <a:lnTo>
                    <a:pt x="8502" y="10768"/>
                  </a:lnTo>
                  <a:lnTo>
                    <a:pt x="7693" y="10768"/>
                  </a:lnTo>
                  <a:lnTo>
                    <a:pt x="7693" y="5005"/>
                  </a:lnTo>
                  <a:cubicBezTo>
                    <a:pt x="7693" y="4862"/>
                    <a:pt x="7574" y="4767"/>
                    <a:pt x="7455" y="4767"/>
                  </a:cubicBezTo>
                  <a:lnTo>
                    <a:pt x="5264" y="4767"/>
                  </a:lnTo>
                  <a:cubicBezTo>
                    <a:pt x="5121" y="4767"/>
                    <a:pt x="5026" y="4886"/>
                    <a:pt x="5026" y="5005"/>
                  </a:cubicBezTo>
                  <a:lnTo>
                    <a:pt x="5026" y="10768"/>
                  </a:lnTo>
                  <a:lnTo>
                    <a:pt x="4240" y="10768"/>
                  </a:lnTo>
                  <a:lnTo>
                    <a:pt x="4240" y="7506"/>
                  </a:lnTo>
                  <a:cubicBezTo>
                    <a:pt x="4240" y="7363"/>
                    <a:pt x="4121" y="7268"/>
                    <a:pt x="4001" y="7268"/>
                  </a:cubicBezTo>
                  <a:lnTo>
                    <a:pt x="1763" y="7268"/>
                  </a:lnTo>
                  <a:cubicBezTo>
                    <a:pt x="1668" y="7268"/>
                    <a:pt x="1572" y="7363"/>
                    <a:pt x="1572" y="7458"/>
                  </a:cubicBezTo>
                  <a:lnTo>
                    <a:pt x="1572" y="8744"/>
                  </a:lnTo>
                  <a:cubicBezTo>
                    <a:pt x="1572" y="8768"/>
                    <a:pt x="1620" y="8816"/>
                    <a:pt x="1644" y="8863"/>
                  </a:cubicBezTo>
                  <a:cubicBezTo>
                    <a:pt x="1681" y="8882"/>
                    <a:pt x="1719" y="8891"/>
                    <a:pt x="1753" y="8891"/>
                  </a:cubicBezTo>
                  <a:cubicBezTo>
                    <a:pt x="1852" y="8891"/>
                    <a:pt x="1930" y="8820"/>
                    <a:pt x="1930" y="8696"/>
                  </a:cubicBezTo>
                  <a:lnTo>
                    <a:pt x="1930" y="7601"/>
                  </a:lnTo>
                  <a:lnTo>
                    <a:pt x="3906" y="7601"/>
                  </a:lnTo>
                  <a:lnTo>
                    <a:pt x="3906" y="10721"/>
                  </a:lnTo>
                  <a:lnTo>
                    <a:pt x="1882" y="10721"/>
                  </a:lnTo>
                  <a:lnTo>
                    <a:pt x="1882" y="9506"/>
                  </a:lnTo>
                  <a:cubicBezTo>
                    <a:pt x="1882" y="9411"/>
                    <a:pt x="1834" y="9339"/>
                    <a:pt x="1739" y="9339"/>
                  </a:cubicBezTo>
                  <a:cubicBezTo>
                    <a:pt x="1620" y="9339"/>
                    <a:pt x="1525" y="9387"/>
                    <a:pt x="1525" y="9506"/>
                  </a:cubicBezTo>
                  <a:lnTo>
                    <a:pt x="1525" y="10721"/>
                  </a:lnTo>
                  <a:lnTo>
                    <a:pt x="1072" y="10721"/>
                  </a:lnTo>
                  <a:lnTo>
                    <a:pt x="1072" y="195"/>
                  </a:lnTo>
                  <a:cubicBezTo>
                    <a:pt x="1072" y="99"/>
                    <a:pt x="1025" y="52"/>
                    <a:pt x="929" y="4"/>
                  </a:cubicBezTo>
                  <a:cubicBezTo>
                    <a:pt x="917" y="2"/>
                    <a:pt x="905" y="1"/>
                    <a:pt x="89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71" name="Google Shape;971;p90"/>
          <p:cNvGrpSpPr/>
          <p:nvPr/>
        </p:nvGrpSpPr>
        <p:grpSpPr>
          <a:xfrm>
            <a:off x="4822994" y="1923674"/>
            <a:ext cx="288391" cy="354734"/>
            <a:chOff x="4718163" y="1930683"/>
            <a:chExt cx="241150" cy="296625"/>
          </a:xfrm>
        </p:grpSpPr>
        <p:sp>
          <p:nvSpPr>
            <p:cNvPr id="972" name="Google Shape;972;p90"/>
            <p:cNvSpPr/>
            <p:nvPr/>
          </p:nvSpPr>
          <p:spPr>
            <a:xfrm>
              <a:off x="4852713" y="2030708"/>
              <a:ext cx="106000" cy="196500"/>
            </a:xfrm>
            <a:custGeom>
              <a:rect b="b" l="l" r="r" t="t"/>
              <a:pathLst>
                <a:path extrusionOk="0" h="7860" w="4240">
                  <a:moveTo>
                    <a:pt x="238" y="1"/>
                  </a:moveTo>
                  <a:cubicBezTo>
                    <a:pt x="96" y="1"/>
                    <a:pt x="0" y="120"/>
                    <a:pt x="0" y="239"/>
                  </a:cubicBezTo>
                  <a:lnTo>
                    <a:pt x="0" y="7621"/>
                  </a:lnTo>
                  <a:cubicBezTo>
                    <a:pt x="0" y="7788"/>
                    <a:pt x="119" y="7859"/>
                    <a:pt x="238" y="7859"/>
                  </a:cubicBezTo>
                  <a:lnTo>
                    <a:pt x="4049" y="7859"/>
                  </a:lnTo>
                  <a:cubicBezTo>
                    <a:pt x="4144" y="7859"/>
                    <a:pt x="4239" y="7788"/>
                    <a:pt x="4239" y="7693"/>
                  </a:cubicBezTo>
                  <a:lnTo>
                    <a:pt x="4239" y="6026"/>
                  </a:lnTo>
                  <a:cubicBezTo>
                    <a:pt x="4239" y="6002"/>
                    <a:pt x="4192" y="5930"/>
                    <a:pt x="4168" y="5907"/>
                  </a:cubicBezTo>
                  <a:cubicBezTo>
                    <a:pt x="4128" y="5880"/>
                    <a:pt x="4086" y="5868"/>
                    <a:pt x="4047" y="5868"/>
                  </a:cubicBezTo>
                  <a:cubicBezTo>
                    <a:pt x="3945" y="5868"/>
                    <a:pt x="3858" y="5947"/>
                    <a:pt x="3858" y="6049"/>
                  </a:cubicBezTo>
                  <a:lnTo>
                    <a:pt x="3858" y="7502"/>
                  </a:lnTo>
                  <a:lnTo>
                    <a:pt x="358" y="7502"/>
                  </a:lnTo>
                  <a:lnTo>
                    <a:pt x="358" y="334"/>
                  </a:lnTo>
                  <a:lnTo>
                    <a:pt x="3858" y="334"/>
                  </a:lnTo>
                  <a:lnTo>
                    <a:pt x="3858" y="5240"/>
                  </a:lnTo>
                  <a:cubicBezTo>
                    <a:pt x="3858" y="5335"/>
                    <a:pt x="3930" y="5407"/>
                    <a:pt x="4025" y="5430"/>
                  </a:cubicBezTo>
                  <a:cubicBezTo>
                    <a:pt x="4037" y="5433"/>
                    <a:pt x="4050" y="5434"/>
                    <a:pt x="4061" y="5434"/>
                  </a:cubicBezTo>
                  <a:cubicBezTo>
                    <a:pt x="4163" y="5434"/>
                    <a:pt x="4239" y="5346"/>
                    <a:pt x="4239" y="5240"/>
                  </a:cubicBezTo>
                  <a:lnTo>
                    <a:pt x="4239" y="239"/>
                  </a:lnTo>
                  <a:cubicBezTo>
                    <a:pt x="4239" y="96"/>
                    <a:pt x="4120" y="1"/>
                    <a:pt x="400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3" name="Google Shape;973;p90"/>
            <p:cNvSpPr/>
            <p:nvPr/>
          </p:nvSpPr>
          <p:spPr>
            <a:xfrm>
              <a:off x="4846763" y="1968708"/>
              <a:ext cx="31575" cy="45350"/>
            </a:xfrm>
            <a:custGeom>
              <a:rect b="b" l="l" r="r" t="t"/>
              <a:pathLst>
                <a:path extrusionOk="0" h="1814" w="1263">
                  <a:moveTo>
                    <a:pt x="619" y="980"/>
                  </a:moveTo>
                  <a:cubicBezTo>
                    <a:pt x="786" y="980"/>
                    <a:pt x="857" y="1099"/>
                    <a:pt x="857" y="1218"/>
                  </a:cubicBezTo>
                  <a:cubicBezTo>
                    <a:pt x="857" y="1338"/>
                    <a:pt x="738" y="1457"/>
                    <a:pt x="619" y="1457"/>
                  </a:cubicBezTo>
                  <a:cubicBezTo>
                    <a:pt x="609" y="1459"/>
                    <a:pt x="599" y="1460"/>
                    <a:pt x="589" y="1460"/>
                  </a:cubicBezTo>
                  <a:cubicBezTo>
                    <a:pt x="481" y="1460"/>
                    <a:pt x="381" y="1349"/>
                    <a:pt x="381" y="1218"/>
                  </a:cubicBezTo>
                  <a:cubicBezTo>
                    <a:pt x="381" y="1052"/>
                    <a:pt x="500" y="980"/>
                    <a:pt x="619" y="980"/>
                  </a:cubicBezTo>
                  <a:close/>
                  <a:moveTo>
                    <a:pt x="738" y="1"/>
                  </a:moveTo>
                  <a:cubicBezTo>
                    <a:pt x="696" y="1"/>
                    <a:pt x="652" y="18"/>
                    <a:pt x="619" y="52"/>
                  </a:cubicBezTo>
                  <a:cubicBezTo>
                    <a:pt x="596" y="75"/>
                    <a:pt x="119" y="433"/>
                    <a:pt x="24" y="1123"/>
                  </a:cubicBezTo>
                  <a:cubicBezTo>
                    <a:pt x="0" y="1480"/>
                    <a:pt x="238" y="1814"/>
                    <a:pt x="619" y="1814"/>
                  </a:cubicBezTo>
                  <a:cubicBezTo>
                    <a:pt x="977" y="1814"/>
                    <a:pt x="1262" y="1528"/>
                    <a:pt x="1262" y="1218"/>
                  </a:cubicBezTo>
                  <a:cubicBezTo>
                    <a:pt x="1262" y="885"/>
                    <a:pt x="977" y="623"/>
                    <a:pt x="667" y="623"/>
                  </a:cubicBezTo>
                  <a:lnTo>
                    <a:pt x="596" y="623"/>
                  </a:lnTo>
                  <a:cubicBezTo>
                    <a:pt x="715" y="433"/>
                    <a:pt x="834" y="314"/>
                    <a:pt x="834" y="314"/>
                  </a:cubicBezTo>
                  <a:cubicBezTo>
                    <a:pt x="929" y="266"/>
                    <a:pt x="929" y="147"/>
                    <a:pt x="857" y="75"/>
                  </a:cubicBezTo>
                  <a:cubicBezTo>
                    <a:pt x="832" y="24"/>
                    <a:pt x="786" y="1"/>
                    <a:pt x="73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4" name="Google Shape;974;p90"/>
            <p:cNvSpPr/>
            <p:nvPr/>
          </p:nvSpPr>
          <p:spPr>
            <a:xfrm>
              <a:off x="4884263" y="1969958"/>
              <a:ext cx="28600" cy="47075"/>
            </a:xfrm>
            <a:custGeom>
              <a:rect b="b" l="l" r="r" t="t"/>
              <a:pathLst>
                <a:path extrusionOk="0" h="1883" w="1144">
                  <a:moveTo>
                    <a:pt x="524" y="324"/>
                  </a:moveTo>
                  <a:cubicBezTo>
                    <a:pt x="547" y="324"/>
                    <a:pt x="571" y="328"/>
                    <a:pt x="596" y="335"/>
                  </a:cubicBezTo>
                  <a:cubicBezTo>
                    <a:pt x="691" y="335"/>
                    <a:pt x="786" y="454"/>
                    <a:pt x="786" y="573"/>
                  </a:cubicBezTo>
                  <a:lnTo>
                    <a:pt x="786" y="1216"/>
                  </a:lnTo>
                  <a:cubicBezTo>
                    <a:pt x="786" y="1335"/>
                    <a:pt x="715" y="1454"/>
                    <a:pt x="596" y="1454"/>
                  </a:cubicBezTo>
                  <a:cubicBezTo>
                    <a:pt x="429" y="1454"/>
                    <a:pt x="310" y="1359"/>
                    <a:pt x="310" y="1216"/>
                  </a:cubicBezTo>
                  <a:lnTo>
                    <a:pt x="310" y="573"/>
                  </a:lnTo>
                  <a:cubicBezTo>
                    <a:pt x="310" y="432"/>
                    <a:pt x="396" y="324"/>
                    <a:pt x="524" y="324"/>
                  </a:cubicBezTo>
                  <a:close/>
                  <a:moveTo>
                    <a:pt x="566" y="0"/>
                  </a:moveTo>
                  <a:cubicBezTo>
                    <a:pt x="552" y="0"/>
                    <a:pt x="538" y="1"/>
                    <a:pt x="524" y="2"/>
                  </a:cubicBezTo>
                  <a:cubicBezTo>
                    <a:pt x="215" y="25"/>
                    <a:pt x="0" y="264"/>
                    <a:pt x="0" y="597"/>
                  </a:cubicBezTo>
                  <a:lnTo>
                    <a:pt x="0" y="1288"/>
                  </a:lnTo>
                  <a:cubicBezTo>
                    <a:pt x="0" y="1573"/>
                    <a:pt x="215" y="1835"/>
                    <a:pt x="524" y="1883"/>
                  </a:cubicBezTo>
                  <a:cubicBezTo>
                    <a:pt x="882" y="1883"/>
                    <a:pt x="1144" y="1573"/>
                    <a:pt x="1144" y="1216"/>
                  </a:cubicBezTo>
                  <a:lnTo>
                    <a:pt x="1144" y="597"/>
                  </a:lnTo>
                  <a:cubicBezTo>
                    <a:pt x="1144" y="255"/>
                    <a:pt x="881" y="0"/>
                    <a:pt x="56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5" name="Google Shape;975;p90"/>
            <p:cNvSpPr/>
            <p:nvPr/>
          </p:nvSpPr>
          <p:spPr>
            <a:xfrm>
              <a:off x="4928913" y="1968908"/>
              <a:ext cx="24425" cy="46350"/>
            </a:xfrm>
            <a:custGeom>
              <a:rect b="b" l="l" r="r" t="t"/>
              <a:pathLst>
                <a:path extrusionOk="0" h="1854" w="977">
                  <a:moveTo>
                    <a:pt x="779" y="1"/>
                  </a:moveTo>
                  <a:cubicBezTo>
                    <a:pt x="713" y="1"/>
                    <a:pt x="654" y="40"/>
                    <a:pt x="620" y="91"/>
                  </a:cubicBezTo>
                  <a:lnTo>
                    <a:pt x="1" y="1592"/>
                  </a:lnTo>
                  <a:cubicBezTo>
                    <a:pt x="1" y="1711"/>
                    <a:pt x="48" y="1830"/>
                    <a:pt x="96" y="1853"/>
                  </a:cubicBezTo>
                  <a:lnTo>
                    <a:pt x="167" y="1853"/>
                  </a:lnTo>
                  <a:cubicBezTo>
                    <a:pt x="239" y="1853"/>
                    <a:pt x="286" y="1830"/>
                    <a:pt x="310" y="1734"/>
                  </a:cubicBezTo>
                  <a:lnTo>
                    <a:pt x="953" y="258"/>
                  </a:lnTo>
                  <a:cubicBezTo>
                    <a:pt x="977" y="163"/>
                    <a:pt x="953" y="67"/>
                    <a:pt x="858" y="20"/>
                  </a:cubicBezTo>
                  <a:cubicBezTo>
                    <a:pt x="831" y="6"/>
                    <a:pt x="805" y="1"/>
                    <a:pt x="77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6" name="Google Shape;976;p90"/>
            <p:cNvSpPr/>
            <p:nvPr/>
          </p:nvSpPr>
          <p:spPr>
            <a:xfrm>
              <a:off x="4923563" y="1972958"/>
              <a:ext cx="10150" cy="10150"/>
            </a:xfrm>
            <a:custGeom>
              <a:rect b="b" l="l" r="r" t="t"/>
              <a:pathLst>
                <a:path extrusionOk="0" h="406" w="406">
                  <a:moveTo>
                    <a:pt x="215" y="1"/>
                  </a:moveTo>
                  <a:cubicBezTo>
                    <a:pt x="95" y="1"/>
                    <a:pt x="0" y="96"/>
                    <a:pt x="0" y="215"/>
                  </a:cubicBezTo>
                  <a:cubicBezTo>
                    <a:pt x="0" y="310"/>
                    <a:pt x="95" y="405"/>
                    <a:pt x="215" y="405"/>
                  </a:cubicBezTo>
                  <a:cubicBezTo>
                    <a:pt x="310" y="405"/>
                    <a:pt x="405" y="310"/>
                    <a:pt x="405" y="215"/>
                  </a:cubicBezTo>
                  <a:cubicBezTo>
                    <a:pt x="405" y="96"/>
                    <a:pt x="310" y="1"/>
                    <a:pt x="21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7" name="Google Shape;977;p90"/>
            <p:cNvSpPr/>
            <p:nvPr/>
          </p:nvSpPr>
          <p:spPr>
            <a:xfrm>
              <a:off x="4948563" y="2001533"/>
              <a:ext cx="10750" cy="10750"/>
            </a:xfrm>
            <a:custGeom>
              <a:rect b="b" l="l" r="r" t="t"/>
              <a:pathLst>
                <a:path extrusionOk="0" h="430" w="430">
                  <a:moveTo>
                    <a:pt x="215" y="1"/>
                  </a:moveTo>
                  <a:cubicBezTo>
                    <a:pt x="96" y="1"/>
                    <a:pt x="0" y="96"/>
                    <a:pt x="0" y="215"/>
                  </a:cubicBezTo>
                  <a:cubicBezTo>
                    <a:pt x="0" y="334"/>
                    <a:pt x="96" y="429"/>
                    <a:pt x="215" y="429"/>
                  </a:cubicBezTo>
                  <a:cubicBezTo>
                    <a:pt x="334" y="429"/>
                    <a:pt x="429" y="334"/>
                    <a:pt x="429" y="215"/>
                  </a:cubicBezTo>
                  <a:cubicBezTo>
                    <a:pt x="429" y="96"/>
                    <a:pt x="334" y="1"/>
                    <a:pt x="21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8" name="Google Shape;978;p90"/>
            <p:cNvSpPr/>
            <p:nvPr/>
          </p:nvSpPr>
          <p:spPr>
            <a:xfrm>
              <a:off x="4739588" y="1930683"/>
              <a:ext cx="57775" cy="57775"/>
            </a:xfrm>
            <a:custGeom>
              <a:rect b="b" l="l" r="r" t="t"/>
              <a:pathLst>
                <a:path extrusionOk="0" h="2311" w="2311">
                  <a:moveTo>
                    <a:pt x="1167" y="358"/>
                  </a:moveTo>
                  <a:cubicBezTo>
                    <a:pt x="1620" y="358"/>
                    <a:pt x="1977" y="715"/>
                    <a:pt x="1977" y="1144"/>
                  </a:cubicBezTo>
                  <a:cubicBezTo>
                    <a:pt x="1977" y="1596"/>
                    <a:pt x="1620" y="1954"/>
                    <a:pt x="1167" y="1954"/>
                  </a:cubicBezTo>
                  <a:cubicBezTo>
                    <a:pt x="715" y="1954"/>
                    <a:pt x="358" y="1596"/>
                    <a:pt x="358" y="1144"/>
                  </a:cubicBezTo>
                  <a:cubicBezTo>
                    <a:pt x="358" y="715"/>
                    <a:pt x="715" y="358"/>
                    <a:pt x="1167" y="358"/>
                  </a:cubicBezTo>
                  <a:close/>
                  <a:moveTo>
                    <a:pt x="1167" y="1"/>
                  </a:moveTo>
                  <a:cubicBezTo>
                    <a:pt x="524" y="1"/>
                    <a:pt x="1" y="501"/>
                    <a:pt x="1" y="1144"/>
                  </a:cubicBezTo>
                  <a:cubicBezTo>
                    <a:pt x="24" y="1811"/>
                    <a:pt x="548" y="2311"/>
                    <a:pt x="1167" y="2311"/>
                  </a:cubicBezTo>
                  <a:cubicBezTo>
                    <a:pt x="1787" y="2311"/>
                    <a:pt x="2311" y="1811"/>
                    <a:pt x="2311" y="1144"/>
                  </a:cubicBezTo>
                  <a:cubicBezTo>
                    <a:pt x="2311" y="501"/>
                    <a:pt x="1810" y="1"/>
                    <a:pt x="1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9" name="Google Shape;979;p90"/>
            <p:cNvSpPr/>
            <p:nvPr/>
          </p:nvSpPr>
          <p:spPr>
            <a:xfrm>
              <a:off x="4718163" y="1997383"/>
              <a:ext cx="106575" cy="229925"/>
            </a:xfrm>
            <a:custGeom>
              <a:rect b="b" l="l" r="r" t="t"/>
              <a:pathLst>
                <a:path extrusionOk="0" h="9197" w="4263">
                  <a:moveTo>
                    <a:pt x="3025" y="5954"/>
                  </a:moveTo>
                  <a:lnTo>
                    <a:pt x="3025" y="8430"/>
                  </a:lnTo>
                  <a:cubicBezTo>
                    <a:pt x="3025" y="8645"/>
                    <a:pt x="2882" y="8811"/>
                    <a:pt x="2715" y="8835"/>
                  </a:cubicBezTo>
                  <a:cubicBezTo>
                    <a:pt x="2677" y="8845"/>
                    <a:pt x="2640" y="8849"/>
                    <a:pt x="2605" y="8849"/>
                  </a:cubicBezTo>
                  <a:cubicBezTo>
                    <a:pt x="2370" y="8849"/>
                    <a:pt x="2191" y="8658"/>
                    <a:pt x="2191" y="8430"/>
                  </a:cubicBezTo>
                  <a:lnTo>
                    <a:pt x="2191" y="5954"/>
                  </a:lnTo>
                  <a:close/>
                  <a:moveTo>
                    <a:pt x="1882" y="5977"/>
                  </a:moveTo>
                  <a:lnTo>
                    <a:pt x="1882" y="8454"/>
                  </a:lnTo>
                  <a:cubicBezTo>
                    <a:pt x="1882" y="8680"/>
                    <a:pt x="1689" y="8885"/>
                    <a:pt x="1425" y="8885"/>
                  </a:cubicBezTo>
                  <a:cubicBezTo>
                    <a:pt x="1411" y="8885"/>
                    <a:pt x="1396" y="8884"/>
                    <a:pt x="1381" y="8883"/>
                  </a:cubicBezTo>
                  <a:cubicBezTo>
                    <a:pt x="1191" y="8835"/>
                    <a:pt x="1048" y="8668"/>
                    <a:pt x="1048" y="8454"/>
                  </a:cubicBezTo>
                  <a:lnTo>
                    <a:pt x="1048" y="5977"/>
                  </a:lnTo>
                  <a:close/>
                  <a:moveTo>
                    <a:pt x="2001" y="0"/>
                  </a:moveTo>
                  <a:cubicBezTo>
                    <a:pt x="1596" y="0"/>
                    <a:pt x="1215" y="119"/>
                    <a:pt x="858" y="310"/>
                  </a:cubicBezTo>
                  <a:cubicBezTo>
                    <a:pt x="762" y="357"/>
                    <a:pt x="738" y="453"/>
                    <a:pt x="810" y="548"/>
                  </a:cubicBezTo>
                  <a:cubicBezTo>
                    <a:pt x="844" y="599"/>
                    <a:pt x="916" y="638"/>
                    <a:pt x="989" y="638"/>
                  </a:cubicBezTo>
                  <a:cubicBezTo>
                    <a:pt x="1017" y="638"/>
                    <a:pt x="1045" y="633"/>
                    <a:pt x="1072" y="619"/>
                  </a:cubicBezTo>
                  <a:cubicBezTo>
                    <a:pt x="1358" y="453"/>
                    <a:pt x="1667" y="357"/>
                    <a:pt x="2024" y="357"/>
                  </a:cubicBezTo>
                  <a:lnTo>
                    <a:pt x="2048" y="357"/>
                  </a:lnTo>
                  <a:cubicBezTo>
                    <a:pt x="3025" y="357"/>
                    <a:pt x="3834" y="1167"/>
                    <a:pt x="3834" y="2143"/>
                  </a:cubicBezTo>
                  <a:lnTo>
                    <a:pt x="3834" y="3763"/>
                  </a:lnTo>
                  <a:lnTo>
                    <a:pt x="3834" y="3787"/>
                  </a:lnTo>
                  <a:cubicBezTo>
                    <a:pt x="3834" y="3906"/>
                    <a:pt x="3715" y="3953"/>
                    <a:pt x="3620" y="3953"/>
                  </a:cubicBezTo>
                  <a:cubicBezTo>
                    <a:pt x="3477" y="3953"/>
                    <a:pt x="3430" y="3834"/>
                    <a:pt x="3430" y="3715"/>
                  </a:cubicBezTo>
                  <a:lnTo>
                    <a:pt x="3430" y="2048"/>
                  </a:lnTo>
                  <a:cubicBezTo>
                    <a:pt x="3430" y="1977"/>
                    <a:pt x="3358" y="1905"/>
                    <a:pt x="3310" y="1881"/>
                  </a:cubicBezTo>
                  <a:cubicBezTo>
                    <a:pt x="3295" y="1878"/>
                    <a:pt x="3280" y="1877"/>
                    <a:pt x="3266" y="1877"/>
                  </a:cubicBezTo>
                  <a:cubicBezTo>
                    <a:pt x="3168" y="1877"/>
                    <a:pt x="3096" y="1944"/>
                    <a:pt x="3096" y="2048"/>
                  </a:cubicBezTo>
                  <a:lnTo>
                    <a:pt x="3096" y="3763"/>
                  </a:lnTo>
                  <a:cubicBezTo>
                    <a:pt x="3096" y="4001"/>
                    <a:pt x="3263" y="4239"/>
                    <a:pt x="3477" y="4287"/>
                  </a:cubicBezTo>
                  <a:lnTo>
                    <a:pt x="3668" y="5596"/>
                  </a:lnTo>
                  <a:lnTo>
                    <a:pt x="3668" y="5620"/>
                  </a:lnTo>
                  <a:lnTo>
                    <a:pt x="500" y="5620"/>
                  </a:lnTo>
                  <a:lnTo>
                    <a:pt x="500" y="5596"/>
                  </a:lnTo>
                  <a:lnTo>
                    <a:pt x="691" y="4287"/>
                  </a:lnTo>
                  <a:cubicBezTo>
                    <a:pt x="929" y="4239"/>
                    <a:pt x="1096" y="4025"/>
                    <a:pt x="1096" y="3763"/>
                  </a:cubicBezTo>
                  <a:lnTo>
                    <a:pt x="1096" y="2048"/>
                  </a:lnTo>
                  <a:cubicBezTo>
                    <a:pt x="1096" y="1977"/>
                    <a:pt x="1048" y="1905"/>
                    <a:pt x="953" y="1881"/>
                  </a:cubicBezTo>
                  <a:cubicBezTo>
                    <a:pt x="937" y="1878"/>
                    <a:pt x="922" y="1877"/>
                    <a:pt x="908" y="1877"/>
                  </a:cubicBezTo>
                  <a:cubicBezTo>
                    <a:pt x="811" y="1877"/>
                    <a:pt x="738" y="1944"/>
                    <a:pt x="738" y="2048"/>
                  </a:cubicBezTo>
                  <a:lnTo>
                    <a:pt x="738" y="3787"/>
                  </a:lnTo>
                  <a:cubicBezTo>
                    <a:pt x="738" y="3906"/>
                    <a:pt x="643" y="4001"/>
                    <a:pt x="524" y="4001"/>
                  </a:cubicBezTo>
                  <a:cubicBezTo>
                    <a:pt x="405" y="4001"/>
                    <a:pt x="334" y="3906"/>
                    <a:pt x="334" y="3787"/>
                  </a:cubicBezTo>
                  <a:lnTo>
                    <a:pt x="334" y="2167"/>
                  </a:lnTo>
                  <a:cubicBezTo>
                    <a:pt x="334" y="1810"/>
                    <a:pt x="453" y="1453"/>
                    <a:pt x="643" y="1143"/>
                  </a:cubicBezTo>
                  <a:cubicBezTo>
                    <a:pt x="715" y="1048"/>
                    <a:pt x="691" y="953"/>
                    <a:pt x="619" y="905"/>
                  </a:cubicBezTo>
                  <a:cubicBezTo>
                    <a:pt x="579" y="875"/>
                    <a:pt x="544" y="862"/>
                    <a:pt x="510" y="862"/>
                  </a:cubicBezTo>
                  <a:cubicBezTo>
                    <a:pt x="464" y="862"/>
                    <a:pt x="423" y="887"/>
                    <a:pt x="381" y="929"/>
                  </a:cubicBezTo>
                  <a:cubicBezTo>
                    <a:pt x="119" y="1286"/>
                    <a:pt x="0" y="1691"/>
                    <a:pt x="0" y="2143"/>
                  </a:cubicBezTo>
                  <a:lnTo>
                    <a:pt x="0" y="3763"/>
                  </a:lnTo>
                  <a:cubicBezTo>
                    <a:pt x="0" y="3953"/>
                    <a:pt x="119" y="4144"/>
                    <a:pt x="286" y="4239"/>
                  </a:cubicBezTo>
                  <a:cubicBezTo>
                    <a:pt x="334" y="4239"/>
                    <a:pt x="334" y="4263"/>
                    <a:pt x="357" y="4263"/>
                  </a:cubicBezTo>
                  <a:lnTo>
                    <a:pt x="167" y="5573"/>
                  </a:lnTo>
                  <a:cubicBezTo>
                    <a:pt x="167" y="5692"/>
                    <a:pt x="215" y="5763"/>
                    <a:pt x="262" y="5858"/>
                  </a:cubicBezTo>
                  <a:cubicBezTo>
                    <a:pt x="334" y="5954"/>
                    <a:pt x="453" y="5977"/>
                    <a:pt x="524" y="5977"/>
                  </a:cubicBezTo>
                  <a:lnTo>
                    <a:pt x="762" y="5977"/>
                  </a:lnTo>
                  <a:lnTo>
                    <a:pt x="762" y="8430"/>
                  </a:lnTo>
                  <a:cubicBezTo>
                    <a:pt x="762" y="8811"/>
                    <a:pt x="1048" y="9145"/>
                    <a:pt x="1429" y="9192"/>
                  </a:cubicBezTo>
                  <a:cubicBezTo>
                    <a:pt x="1452" y="9194"/>
                    <a:pt x="1474" y="9195"/>
                    <a:pt x="1496" y="9195"/>
                  </a:cubicBezTo>
                  <a:cubicBezTo>
                    <a:pt x="1735" y="9195"/>
                    <a:pt x="1967" y="9083"/>
                    <a:pt x="2120" y="8930"/>
                  </a:cubicBezTo>
                  <a:cubicBezTo>
                    <a:pt x="2245" y="9119"/>
                    <a:pt x="2463" y="9197"/>
                    <a:pt x="2691" y="9197"/>
                  </a:cubicBezTo>
                  <a:cubicBezTo>
                    <a:pt x="2723" y="9197"/>
                    <a:pt x="2755" y="9195"/>
                    <a:pt x="2787" y="9192"/>
                  </a:cubicBezTo>
                  <a:cubicBezTo>
                    <a:pt x="3191" y="9145"/>
                    <a:pt x="3453" y="8811"/>
                    <a:pt x="3453" y="8430"/>
                  </a:cubicBezTo>
                  <a:lnTo>
                    <a:pt x="3453" y="5977"/>
                  </a:lnTo>
                  <a:lnTo>
                    <a:pt x="3691" y="5977"/>
                  </a:lnTo>
                  <a:cubicBezTo>
                    <a:pt x="3787" y="5977"/>
                    <a:pt x="3834" y="5954"/>
                    <a:pt x="3930" y="5930"/>
                  </a:cubicBezTo>
                  <a:cubicBezTo>
                    <a:pt x="4049" y="5835"/>
                    <a:pt x="4096" y="5715"/>
                    <a:pt x="4072" y="5573"/>
                  </a:cubicBezTo>
                  <a:lnTo>
                    <a:pt x="3906" y="4263"/>
                  </a:lnTo>
                  <a:lnTo>
                    <a:pt x="3930" y="4263"/>
                  </a:lnTo>
                  <a:cubicBezTo>
                    <a:pt x="4025" y="4239"/>
                    <a:pt x="4072" y="4168"/>
                    <a:pt x="4144" y="4072"/>
                  </a:cubicBezTo>
                  <a:cubicBezTo>
                    <a:pt x="4192" y="4001"/>
                    <a:pt x="4263" y="3882"/>
                    <a:pt x="4263" y="3763"/>
                  </a:cubicBezTo>
                  <a:lnTo>
                    <a:pt x="4263" y="2143"/>
                  </a:lnTo>
                  <a:cubicBezTo>
                    <a:pt x="4168" y="953"/>
                    <a:pt x="3215" y="0"/>
                    <a:pt x="204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80" name="Google Shape;980;p90"/>
          <p:cNvGrpSpPr/>
          <p:nvPr/>
        </p:nvGrpSpPr>
        <p:grpSpPr>
          <a:xfrm>
            <a:off x="5516509" y="1922268"/>
            <a:ext cx="356019" cy="355302"/>
            <a:chOff x="5170638" y="1929508"/>
            <a:chExt cx="297700" cy="297100"/>
          </a:xfrm>
        </p:grpSpPr>
        <p:sp>
          <p:nvSpPr>
            <p:cNvPr id="981" name="Google Shape;981;p90"/>
            <p:cNvSpPr/>
            <p:nvPr/>
          </p:nvSpPr>
          <p:spPr>
            <a:xfrm>
              <a:off x="5170638" y="1929508"/>
              <a:ext cx="297700" cy="297100"/>
            </a:xfrm>
            <a:custGeom>
              <a:rect b="b" l="l" r="r" t="t"/>
              <a:pathLst>
                <a:path extrusionOk="0" h="11884" w="11908">
                  <a:moveTo>
                    <a:pt x="5644" y="1548"/>
                  </a:moveTo>
                  <a:lnTo>
                    <a:pt x="5644" y="2429"/>
                  </a:lnTo>
                  <a:cubicBezTo>
                    <a:pt x="4763" y="2453"/>
                    <a:pt x="3930" y="2834"/>
                    <a:pt x="3263" y="3501"/>
                  </a:cubicBezTo>
                  <a:cubicBezTo>
                    <a:pt x="2620" y="4168"/>
                    <a:pt x="2263" y="5025"/>
                    <a:pt x="2263" y="6001"/>
                  </a:cubicBezTo>
                  <a:cubicBezTo>
                    <a:pt x="2263" y="7811"/>
                    <a:pt x="3691" y="9335"/>
                    <a:pt x="5478" y="9502"/>
                  </a:cubicBezTo>
                  <a:cubicBezTo>
                    <a:pt x="5568" y="9508"/>
                    <a:pt x="5657" y="9511"/>
                    <a:pt x="5747" y="9511"/>
                  </a:cubicBezTo>
                  <a:cubicBezTo>
                    <a:pt x="6038" y="9511"/>
                    <a:pt x="6330" y="9480"/>
                    <a:pt x="6621" y="9407"/>
                  </a:cubicBezTo>
                  <a:cubicBezTo>
                    <a:pt x="6954" y="9335"/>
                    <a:pt x="7264" y="9216"/>
                    <a:pt x="7549" y="9050"/>
                  </a:cubicBezTo>
                  <a:cubicBezTo>
                    <a:pt x="7764" y="8931"/>
                    <a:pt x="7978" y="8788"/>
                    <a:pt x="8145" y="8645"/>
                  </a:cubicBezTo>
                  <a:cubicBezTo>
                    <a:pt x="8192" y="8645"/>
                    <a:pt x="8335" y="8454"/>
                    <a:pt x="8335" y="8454"/>
                  </a:cubicBezTo>
                  <a:cubicBezTo>
                    <a:pt x="8383" y="8502"/>
                    <a:pt x="9074" y="9002"/>
                    <a:pt x="9074" y="9026"/>
                  </a:cubicBezTo>
                  <a:cubicBezTo>
                    <a:pt x="8859" y="9264"/>
                    <a:pt x="8621" y="9455"/>
                    <a:pt x="8359" y="9621"/>
                  </a:cubicBezTo>
                  <a:cubicBezTo>
                    <a:pt x="8097" y="9812"/>
                    <a:pt x="7859" y="9931"/>
                    <a:pt x="7549" y="10050"/>
                  </a:cubicBezTo>
                  <a:cubicBezTo>
                    <a:pt x="7030" y="10261"/>
                    <a:pt x="6464" y="10380"/>
                    <a:pt x="5889" y="10380"/>
                  </a:cubicBezTo>
                  <a:cubicBezTo>
                    <a:pt x="5752" y="10380"/>
                    <a:pt x="5615" y="10373"/>
                    <a:pt x="5478" y="10359"/>
                  </a:cubicBezTo>
                  <a:cubicBezTo>
                    <a:pt x="4430" y="10288"/>
                    <a:pt x="3453" y="9812"/>
                    <a:pt x="2715" y="9050"/>
                  </a:cubicBezTo>
                  <a:cubicBezTo>
                    <a:pt x="2477" y="8788"/>
                    <a:pt x="2239" y="8526"/>
                    <a:pt x="2048" y="8216"/>
                  </a:cubicBezTo>
                  <a:cubicBezTo>
                    <a:pt x="1596" y="7478"/>
                    <a:pt x="1381" y="6597"/>
                    <a:pt x="1453" y="5692"/>
                  </a:cubicBezTo>
                  <a:cubicBezTo>
                    <a:pt x="1524" y="5049"/>
                    <a:pt x="1691" y="4382"/>
                    <a:pt x="2024" y="3810"/>
                  </a:cubicBezTo>
                  <a:cubicBezTo>
                    <a:pt x="2405" y="3120"/>
                    <a:pt x="3001" y="2525"/>
                    <a:pt x="3644" y="2143"/>
                  </a:cubicBezTo>
                  <a:cubicBezTo>
                    <a:pt x="4049" y="1953"/>
                    <a:pt x="4430" y="1786"/>
                    <a:pt x="4835" y="1667"/>
                  </a:cubicBezTo>
                  <a:cubicBezTo>
                    <a:pt x="4906" y="1667"/>
                    <a:pt x="5644" y="1548"/>
                    <a:pt x="5644" y="1548"/>
                  </a:cubicBezTo>
                  <a:close/>
                  <a:moveTo>
                    <a:pt x="5882" y="0"/>
                  </a:moveTo>
                  <a:cubicBezTo>
                    <a:pt x="4311" y="24"/>
                    <a:pt x="2858" y="667"/>
                    <a:pt x="1715" y="1762"/>
                  </a:cubicBezTo>
                  <a:cubicBezTo>
                    <a:pt x="619" y="2906"/>
                    <a:pt x="0" y="4358"/>
                    <a:pt x="0" y="5930"/>
                  </a:cubicBezTo>
                  <a:cubicBezTo>
                    <a:pt x="0" y="7502"/>
                    <a:pt x="619" y="9002"/>
                    <a:pt x="1762" y="10121"/>
                  </a:cubicBezTo>
                  <a:cubicBezTo>
                    <a:pt x="2882" y="11264"/>
                    <a:pt x="4382" y="11884"/>
                    <a:pt x="5954" y="11884"/>
                  </a:cubicBezTo>
                  <a:cubicBezTo>
                    <a:pt x="7168" y="11884"/>
                    <a:pt x="8359" y="11503"/>
                    <a:pt x="9383" y="10812"/>
                  </a:cubicBezTo>
                  <a:cubicBezTo>
                    <a:pt x="10360" y="10121"/>
                    <a:pt x="11098" y="9145"/>
                    <a:pt x="11526" y="8002"/>
                  </a:cubicBezTo>
                  <a:lnTo>
                    <a:pt x="11526" y="7883"/>
                  </a:lnTo>
                  <a:cubicBezTo>
                    <a:pt x="11484" y="7820"/>
                    <a:pt x="11423" y="7789"/>
                    <a:pt x="11365" y="7789"/>
                  </a:cubicBezTo>
                  <a:cubicBezTo>
                    <a:pt x="11291" y="7789"/>
                    <a:pt x="11220" y="7837"/>
                    <a:pt x="11193" y="7930"/>
                  </a:cubicBezTo>
                  <a:cubicBezTo>
                    <a:pt x="10812" y="8954"/>
                    <a:pt x="10098" y="9859"/>
                    <a:pt x="9169" y="10502"/>
                  </a:cubicBezTo>
                  <a:cubicBezTo>
                    <a:pt x="8216" y="11169"/>
                    <a:pt x="7121" y="11526"/>
                    <a:pt x="5954" y="11526"/>
                  </a:cubicBezTo>
                  <a:cubicBezTo>
                    <a:pt x="4454" y="11526"/>
                    <a:pt x="3072" y="10931"/>
                    <a:pt x="2001" y="9883"/>
                  </a:cubicBezTo>
                  <a:cubicBezTo>
                    <a:pt x="929" y="8812"/>
                    <a:pt x="357" y="7406"/>
                    <a:pt x="357" y="5930"/>
                  </a:cubicBezTo>
                  <a:cubicBezTo>
                    <a:pt x="357" y="3334"/>
                    <a:pt x="2263" y="977"/>
                    <a:pt x="4763" y="453"/>
                  </a:cubicBezTo>
                  <a:cubicBezTo>
                    <a:pt x="5097" y="381"/>
                    <a:pt x="5406" y="334"/>
                    <a:pt x="5763" y="334"/>
                  </a:cubicBezTo>
                  <a:lnTo>
                    <a:pt x="5763" y="1167"/>
                  </a:lnTo>
                  <a:cubicBezTo>
                    <a:pt x="5335" y="1191"/>
                    <a:pt x="4858" y="1262"/>
                    <a:pt x="4430" y="1405"/>
                  </a:cubicBezTo>
                  <a:cubicBezTo>
                    <a:pt x="4096" y="1524"/>
                    <a:pt x="3787" y="1667"/>
                    <a:pt x="3477" y="1858"/>
                  </a:cubicBezTo>
                  <a:cubicBezTo>
                    <a:pt x="3144" y="2048"/>
                    <a:pt x="2882" y="2263"/>
                    <a:pt x="2596" y="2525"/>
                  </a:cubicBezTo>
                  <a:cubicBezTo>
                    <a:pt x="1810" y="3287"/>
                    <a:pt x="1334" y="4263"/>
                    <a:pt x="1215" y="5335"/>
                  </a:cubicBezTo>
                  <a:cubicBezTo>
                    <a:pt x="1191" y="5597"/>
                    <a:pt x="1191" y="5882"/>
                    <a:pt x="1191" y="6097"/>
                  </a:cubicBezTo>
                  <a:cubicBezTo>
                    <a:pt x="1215" y="6621"/>
                    <a:pt x="1310" y="7121"/>
                    <a:pt x="1477" y="7621"/>
                  </a:cubicBezTo>
                  <a:cubicBezTo>
                    <a:pt x="1667" y="8097"/>
                    <a:pt x="1929" y="8550"/>
                    <a:pt x="2239" y="8931"/>
                  </a:cubicBezTo>
                  <a:cubicBezTo>
                    <a:pt x="3134" y="10059"/>
                    <a:pt x="4541" y="10689"/>
                    <a:pt x="5974" y="10689"/>
                  </a:cubicBezTo>
                  <a:cubicBezTo>
                    <a:pt x="6447" y="10689"/>
                    <a:pt x="6922" y="10620"/>
                    <a:pt x="7383" y="10479"/>
                  </a:cubicBezTo>
                  <a:cubicBezTo>
                    <a:pt x="7859" y="10336"/>
                    <a:pt x="8335" y="10097"/>
                    <a:pt x="8740" y="9788"/>
                  </a:cubicBezTo>
                  <a:cubicBezTo>
                    <a:pt x="9383" y="9359"/>
                    <a:pt x="9883" y="8716"/>
                    <a:pt x="10240" y="8002"/>
                  </a:cubicBezTo>
                  <a:cubicBezTo>
                    <a:pt x="10360" y="7764"/>
                    <a:pt x="10455" y="7502"/>
                    <a:pt x="10526" y="7240"/>
                  </a:cubicBezTo>
                  <a:cubicBezTo>
                    <a:pt x="10574" y="7121"/>
                    <a:pt x="10598" y="6978"/>
                    <a:pt x="10621" y="6859"/>
                  </a:cubicBezTo>
                  <a:cubicBezTo>
                    <a:pt x="10645" y="6740"/>
                    <a:pt x="10717" y="6144"/>
                    <a:pt x="10717" y="6144"/>
                  </a:cubicBezTo>
                  <a:lnTo>
                    <a:pt x="11550" y="6144"/>
                  </a:lnTo>
                  <a:cubicBezTo>
                    <a:pt x="11550" y="6502"/>
                    <a:pt x="11479" y="6859"/>
                    <a:pt x="11407" y="7216"/>
                  </a:cubicBezTo>
                  <a:cubicBezTo>
                    <a:pt x="11407" y="7240"/>
                    <a:pt x="11407" y="7287"/>
                    <a:pt x="11431" y="7335"/>
                  </a:cubicBezTo>
                  <a:cubicBezTo>
                    <a:pt x="11474" y="7378"/>
                    <a:pt x="11523" y="7396"/>
                    <a:pt x="11571" y="7396"/>
                  </a:cubicBezTo>
                  <a:cubicBezTo>
                    <a:pt x="11655" y="7396"/>
                    <a:pt x="11734" y="7340"/>
                    <a:pt x="11765" y="7264"/>
                  </a:cubicBezTo>
                  <a:cubicBezTo>
                    <a:pt x="11836" y="6883"/>
                    <a:pt x="11907" y="6454"/>
                    <a:pt x="11907" y="6049"/>
                  </a:cubicBezTo>
                  <a:cubicBezTo>
                    <a:pt x="11812" y="6001"/>
                    <a:pt x="11788" y="5930"/>
                    <a:pt x="11765" y="5882"/>
                  </a:cubicBezTo>
                  <a:cubicBezTo>
                    <a:pt x="11693" y="5811"/>
                    <a:pt x="11646" y="5811"/>
                    <a:pt x="11574" y="5811"/>
                  </a:cubicBezTo>
                  <a:lnTo>
                    <a:pt x="10526" y="5811"/>
                  </a:lnTo>
                  <a:cubicBezTo>
                    <a:pt x="10407" y="5811"/>
                    <a:pt x="10288" y="5930"/>
                    <a:pt x="10288" y="6049"/>
                  </a:cubicBezTo>
                  <a:cubicBezTo>
                    <a:pt x="10288" y="7025"/>
                    <a:pt x="9931" y="7978"/>
                    <a:pt x="9336" y="8740"/>
                  </a:cubicBezTo>
                  <a:lnTo>
                    <a:pt x="8526" y="8145"/>
                  </a:lnTo>
                  <a:cubicBezTo>
                    <a:pt x="8493" y="8112"/>
                    <a:pt x="8439" y="8094"/>
                    <a:pt x="8384" y="8094"/>
                  </a:cubicBezTo>
                  <a:cubicBezTo>
                    <a:pt x="8320" y="8094"/>
                    <a:pt x="8255" y="8117"/>
                    <a:pt x="8216" y="8169"/>
                  </a:cubicBezTo>
                  <a:cubicBezTo>
                    <a:pt x="7645" y="8764"/>
                    <a:pt x="6859" y="9121"/>
                    <a:pt x="6073" y="9145"/>
                  </a:cubicBezTo>
                  <a:lnTo>
                    <a:pt x="6073" y="8192"/>
                  </a:lnTo>
                  <a:cubicBezTo>
                    <a:pt x="6073" y="8073"/>
                    <a:pt x="5978" y="7954"/>
                    <a:pt x="5835" y="7954"/>
                  </a:cubicBezTo>
                  <a:cubicBezTo>
                    <a:pt x="4906" y="7930"/>
                    <a:pt x="4120" y="7264"/>
                    <a:pt x="3953" y="6382"/>
                  </a:cubicBezTo>
                  <a:cubicBezTo>
                    <a:pt x="3934" y="6304"/>
                    <a:pt x="3865" y="6257"/>
                    <a:pt x="3788" y="6257"/>
                  </a:cubicBezTo>
                  <a:cubicBezTo>
                    <a:pt x="3772" y="6257"/>
                    <a:pt x="3755" y="6259"/>
                    <a:pt x="3739" y="6263"/>
                  </a:cubicBezTo>
                  <a:cubicBezTo>
                    <a:pt x="3644" y="6287"/>
                    <a:pt x="3596" y="6382"/>
                    <a:pt x="3620" y="6478"/>
                  </a:cubicBezTo>
                  <a:cubicBezTo>
                    <a:pt x="3834" y="7478"/>
                    <a:pt x="4692" y="8216"/>
                    <a:pt x="5740" y="8311"/>
                  </a:cubicBezTo>
                  <a:lnTo>
                    <a:pt x="5740" y="9169"/>
                  </a:lnTo>
                  <a:lnTo>
                    <a:pt x="5716" y="9169"/>
                  </a:lnTo>
                  <a:cubicBezTo>
                    <a:pt x="5382" y="9145"/>
                    <a:pt x="5025" y="9073"/>
                    <a:pt x="4715" y="8931"/>
                  </a:cubicBezTo>
                  <a:cubicBezTo>
                    <a:pt x="4049" y="8669"/>
                    <a:pt x="3477" y="8169"/>
                    <a:pt x="3120" y="7549"/>
                  </a:cubicBezTo>
                  <a:cubicBezTo>
                    <a:pt x="2858" y="7073"/>
                    <a:pt x="2715" y="6406"/>
                    <a:pt x="2715" y="5835"/>
                  </a:cubicBezTo>
                  <a:cubicBezTo>
                    <a:pt x="2739" y="5073"/>
                    <a:pt x="3072" y="4287"/>
                    <a:pt x="3596" y="3739"/>
                  </a:cubicBezTo>
                  <a:cubicBezTo>
                    <a:pt x="3739" y="3572"/>
                    <a:pt x="3858" y="3453"/>
                    <a:pt x="4049" y="3334"/>
                  </a:cubicBezTo>
                  <a:cubicBezTo>
                    <a:pt x="4120" y="3287"/>
                    <a:pt x="4263" y="3191"/>
                    <a:pt x="4382" y="3144"/>
                  </a:cubicBezTo>
                  <a:lnTo>
                    <a:pt x="4739" y="3930"/>
                  </a:lnTo>
                  <a:cubicBezTo>
                    <a:pt x="4144" y="4287"/>
                    <a:pt x="3691" y="4930"/>
                    <a:pt x="3596" y="5597"/>
                  </a:cubicBezTo>
                  <a:cubicBezTo>
                    <a:pt x="3596" y="5620"/>
                    <a:pt x="3596" y="5692"/>
                    <a:pt x="3620" y="5716"/>
                  </a:cubicBezTo>
                  <a:cubicBezTo>
                    <a:pt x="3665" y="5761"/>
                    <a:pt x="3720" y="5782"/>
                    <a:pt x="3773" y="5782"/>
                  </a:cubicBezTo>
                  <a:cubicBezTo>
                    <a:pt x="3859" y="5782"/>
                    <a:pt x="3939" y="5724"/>
                    <a:pt x="3953" y="5620"/>
                  </a:cubicBezTo>
                  <a:cubicBezTo>
                    <a:pt x="4049" y="5025"/>
                    <a:pt x="4430" y="4477"/>
                    <a:pt x="5001" y="4192"/>
                  </a:cubicBezTo>
                  <a:cubicBezTo>
                    <a:pt x="5120" y="4144"/>
                    <a:pt x="5144" y="4001"/>
                    <a:pt x="5120" y="3882"/>
                  </a:cubicBezTo>
                  <a:lnTo>
                    <a:pt x="4739" y="2977"/>
                  </a:lnTo>
                  <a:cubicBezTo>
                    <a:pt x="5097" y="2834"/>
                    <a:pt x="5478" y="2739"/>
                    <a:pt x="5882" y="2739"/>
                  </a:cubicBezTo>
                  <a:cubicBezTo>
                    <a:pt x="6001" y="2739"/>
                    <a:pt x="6121" y="2620"/>
                    <a:pt x="6121" y="2501"/>
                  </a:cubicBezTo>
                  <a:lnTo>
                    <a:pt x="6121" y="238"/>
                  </a:lnTo>
                  <a:lnTo>
                    <a:pt x="6121" y="191"/>
                  </a:lnTo>
                  <a:cubicBezTo>
                    <a:pt x="6097" y="72"/>
                    <a:pt x="5978" y="0"/>
                    <a:pt x="588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2" name="Google Shape;982;p90"/>
            <p:cNvSpPr/>
            <p:nvPr/>
          </p:nvSpPr>
          <p:spPr>
            <a:xfrm>
              <a:off x="5333763" y="1994383"/>
              <a:ext cx="33950" cy="53025"/>
            </a:xfrm>
            <a:custGeom>
              <a:rect b="b" l="l" r="r" t="t"/>
              <a:pathLst>
                <a:path extrusionOk="0" h="2121" w="1358">
                  <a:moveTo>
                    <a:pt x="191" y="1"/>
                  </a:moveTo>
                  <a:cubicBezTo>
                    <a:pt x="72" y="1"/>
                    <a:pt x="0" y="120"/>
                    <a:pt x="24" y="239"/>
                  </a:cubicBezTo>
                  <a:cubicBezTo>
                    <a:pt x="48" y="311"/>
                    <a:pt x="119" y="358"/>
                    <a:pt x="191" y="358"/>
                  </a:cubicBezTo>
                  <a:lnTo>
                    <a:pt x="882" y="358"/>
                  </a:lnTo>
                  <a:lnTo>
                    <a:pt x="239" y="1882"/>
                  </a:lnTo>
                  <a:cubicBezTo>
                    <a:pt x="191" y="1978"/>
                    <a:pt x="239" y="2025"/>
                    <a:pt x="286" y="2097"/>
                  </a:cubicBezTo>
                  <a:cubicBezTo>
                    <a:pt x="310" y="2120"/>
                    <a:pt x="381" y="2120"/>
                    <a:pt x="405" y="2120"/>
                  </a:cubicBezTo>
                  <a:cubicBezTo>
                    <a:pt x="477" y="2120"/>
                    <a:pt x="548" y="2097"/>
                    <a:pt x="548" y="2025"/>
                  </a:cubicBezTo>
                  <a:lnTo>
                    <a:pt x="1334" y="263"/>
                  </a:lnTo>
                  <a:cubicBezTo>
                    <a:pt x="1358" y="191"/>
                    <a:pt x="1334" y="96"/>
                    <a:pt x="1239" y="25"/>
                  </a:cubicBezTo>
                  <a:cubicBezTo>
                    <a:pt x="1215" y="1"/>
                    <a:pt x="1191" y="1"/>
                    <a:pt x="114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3" name="Google Shape;983;p90"/>
            <p:cNvSpPr/>
            <p:nvPr/>
          </p:nvSpPr>
          <p:spPr>
            <a:xfrm>
              <a:off x="5369488" y="1993808"/>
              <a:ext cx="36325" cy="54800"/>
            </a:xfrm>
            <a:custGeom>
              <a:rect b="b" l="l" r="r" t="t"/>
              <a:pathLst>
                <a:path extrusionOk="0" h="2192" w="1453">
                  <a:moveTo>
                    <a:pt x="381" y="0"/>
                  </a:moveTo>
                  <a:cubicBezTo>
                    <a:pt x="357" y="0"/>
                    <a:pt x="310" y="24"/>
                    <a:pt x="310" y="48"/>
                  </a:cubicBezTo>
                  <a:lnTo>
                    <a:pt x="167" y="977"/>
                  </a:lnTo>
                  <a:lnTo>
                    <a:pt x="167" y="1000"/>
                  </a:lnTo>
                  <a:cubicBezTo>
                    <a:pt x="185" y="1127"/>
                    <a:pt x="285" y="1185"/>
                    <a:pt x="363" y="1185"/>
                  </a:cubicBezTo>
                  <a:cubicBezTo>
                    <a:pt x="389" y="1185"/>
                    <a:pt x="412" y="1179"/>
                    <a:pt x="429" y="1167"/>
                  </a:cubicBezTo>
                  <a:cubicBezTo>
                    <a:pt x="524" y="1119"/>
                    <a:pt x="596" y="1096"/>
                    <a:pt x="762" y="1096"/>
                  </a:cubicBezTo>
                  <a:lnTo>
                    <a:pt x="786" y="1096"/>
                  </a:lnTo>
                  <a:cubicBezTo>
                    <a:pt x="977" y="1167"/>
                    <a:pt x="1072" y="1334"/>
                    <a:pt x="1072" y="1477"/>
                  </a:cubicBezTo>
                  <a:cubicBezTo>
                    <a:pt x="1072" y="1691"/>
                    <a:pt x="881" y="1834"/>
                    <a:pt x="715" y="1834"/>
                  </a:cubicBezTo>
                  <a:cubicBezTo>
                    <a:pt x="524" y="1834"/>
                    <a:pt x="381" y="1715"/>
                    <a:pt x="357" y="1548"/>
                  </a:cubicBezTo>
                  <a:lnTo>
                    <a:pt x="357" y="1477"/>
                  </a:lnTo>
                  <a:cubicBezTo>
                    <a:pt x="357" y="1379"/>
                    <a:pt x="269" y="1293"/>
                    <a:pt x="168" y="1293"/>
                  </a:cubicBezTo>
                  <a:cubicBezTo>
                    <a:pt x="120" y="1293"/>
                    <a:pt x="70" y="1312"/>
                    <a:pt x="24" y="1358"/>
                  </a:cubicBezTo>
                  <a:cubicBezTo>
                    <a:pt x="0" y="1358"/>
                    <a:pt x="0" y="1405"/>
                    <a:pt x="0" y="1405"/>
                  </a:cubicBezTo>
                  <a:lnTo>
                    <a:pt x="0" y="1572"/>
                  </a:lnTo>
                  <a:cubicBezTo>
                    <a:pt x="48" y="1929"/>
                    <a:pt x="334" y="2191"/>
                    <a:pt x="715" y="2191"/>
                  </a:cubicBezTo>
                  <a:cubicBezTo>
                    <a:pt x="1096" y="2191"/>
                    <a:pt x="1382" y="1905"/>
                    <a:pt x="1429" y="1453"/>
                  </a:cubicBezTo>
                  <a:cubicBezTo>
                    <a:pt x="1453" y="1119"/>
                    <a:pt x="1262" y="834"/>
                    <a:pt x="905" y="715"/>
                  </a:cubicBezTo>
                  <a:lnTo>
                    <a:pt x="596" y="715"/>
                  </a:lnTo>
                  <a:lnTo>
                    <a:pt x="643" y="357"/>
                  </a:lnTo>
                  <a:lnTo>
                    <a:pt x="1143" y="357"/>
                  </a:lnTo>
                  <a:cubicBezTo>
                    <a:pt x="1262" y="357"/>
                    <a:pt x="1382" y="167"/>
                    <a:pt x="1239" y="24"/>
                  </a:cubicBezTo>
                  <a:cubicBezTo>
                    <a:pt x="1239" y="0"/>
                    <a:pt x="1239" y="0"/>
                    <a:pt x="121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4" name="Google Shape;984;p90"/>
            <p:cNvSpPr/>
            <p:nvPr/>
          </p:nvSpPr>
          <p:spPr>
            <a:xfrm>
              <a:off x="5421288" y="1991808"/>
              <a:ext cx="30975" cy="60950"/>
            </a:xfrm>
            <a:custGeom>
              <a:rect b="b" l="l" r="r" t="t"/>
              <a:pathLst>
                <a:path extrusionOk="0" h="2438" w="1239">
                  <a:moveTo>
                    <a:pt x="1073" y="0"/>
                  </a:moveTo>
                  <a:cubicBezTo>
                    <a:pt x="997" y="0"/>
                    <a:pt x="923" y="31"/>
                    <a:pt x="905" y="104"/>
                  </a:cubicBezTo>
                  <a:lnTo>
                    <a:pt x="24" y="2200"/>
                  </a:lnTo>
                  <a:cubicBezTo>
                    <a:pt x="0" y="2271"/>
                    <a:pt x="24" y="2390"/>
                    <a:pt x="119" y="2438"/>
                  </a:cubicBezTo>
                  <a:lnTo>
                    <a:pt x="191" y="2438"/>
                  </a:lnTo>
                  <a:cubicBezTo>
                    <a:pt x="238" y="2438"/>
                    <a:pt x="310" y="2390"/>
                    <a:pt x="357" y="2343"/>
                  </a:cubicBezTo>
                  <a:lnTo>
                    <a:pt x="1215" y="247"/>
                  </a:lnTo>
                  <a:cubicBezTo>
                    <a:pt x="1238" y="152"/>
                    <a:pt x="1215" y="33"/>
                    <a:pt x="1143" y="9"/>
                  </a:cubicBezTo>
                  <a:cubicBezTo>
                    <a:pt x="1121" y="3"/>
                    <a:pt x="1097" y="0"/>
                    <a:pt x="107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5" name="Google Shape;985;p90"/>
            <p:cNvSpPr/>
            <p:nvPr/>
          </p:nvSpPr>
          <p:spPr>
            <a:xfrm>
              <a:off x="5412338" y="1994983"/>
              <a:ext cx="13125" cy="13725"/>
            </a:xfrm>
            <a:custGeom>
              <a:rect b="b" l="l" r="r" t="t"/>
              <a:pathLst>
                <a:path extrusionOk="0" h="549" w="525">
                  <a:moveTo>
                    <a:pt x="263" y="1"/>
                  </a:moveTo>
                  <a:cubicBezTo>
                    <a:pt x="120" y="1"/>
                    <a:pt x="1" y="120"/>
                    <a:pt x="1" y="263"/>
                  </a:cubicBezTo>
                  <a:cubicBezTo>
                    <a:pt x="1" y="429"/>
                    <a:pt x="120" y="549"/>
                    <a:pt x="263" y="549"/>
                  </a:cubicBezTo>
                  <a:cubicBezTo>
                    <a:pt x="406" y="549"/>
                    <a:pt x="525" y="429"/>
                    <a:pt x="525" y="263"/>
                  </a:cubicBezTo>
                  <a:cubicBezTo>
                    <a:pt x="525" y="120"/>
                    <a:pt x="406" y="1"/>
                    <a:pt x="26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6" name="Google Shape;986;p90"/>
            <p:cNvSpPr/>
            <p:nvPr/>
          </p:nvSpPr>
          <p:spPr>
            <a:xfrm>
              <a:off x="5447463" y="2036058"/>
              <a:ext cx="13125" cy="13125"/>
            </a:xfrm>
            <a:custGeom>
              <a:rect b="b" l="l" r="r" t="t"/>
              <a:pathLst>
                <a:path extrusionOk="0" h="525" w="525">
                  <a:moveTo>
                    <a:pt x="263" y="1"/>
                  </a:moveTo>
                  <a:cubicBezTo>
                    <a:pt x="120" y="1"/>
                    <a:pt x="1" y="120"/>
                    <a:pt x="1" y="263"/>
                  </a:cubicBezTo>
                  <a:cubicBezTo>
                    <a:pt x="1" y="406"/>
                    <a:pt x="120" y="525"/>
                    <a:pt x="263" y="525"/>
                  </a:cubicBezTo>
                  <a:cubicBezTo>
                    <a:pt x="406" y="525"/>
                    <a:pt x="525" y="406"/>
                    <a:pt x="525" y="263"/>
                  </a:cubicBezTo>
                  <a:cubicBezTo>
                    <a:pt x="525" y="120"/>
                    <a:pt x="406" y="1"/>
                    <a:pt x="26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87" name="Google Shape;987;p90"/>
          <p:cNvGrpSpPr/>
          <p:nvPr/>
        </p:nvGrpSpPr>
        <p:grpSpPr>
          <a:xfrm>
            <a:off x="6274094" y="1923674"/>
            <a:ext cx="356019" cy="353897"/>
            <a:chOff x="5676688" y="1930683"/>
            <a:chExt cx="297700" cy="295925"/>
          </a:xfrm>
        </p:grpSpPr>
        <p:sp>
          <p:nvSpPr>
            <p:cNvPr id="988" name="Google Shape;988;p90"/>
            <p:cNvSpPr/>
            <p:nvPr/>
          </p:nvSpPr>
          <p:spPr>
            <a:xfrm>
              <a:off x="5776113" y="2057508"/>
              <a:ext cx="86350" cy="8950"/>
            </a:xfrm>
            <a:custGeom>
              <a:rect b="b" l="l" r="r" t="t"/>
              <a:pathLst>
                <a:path extrusionOk="0" h="358" w="3454">
                  <a:moveTo>
                    <a:pt x="215" y="0"/>
                  </a:moveTo>
                  <a:cubicBezTo>
                    <a:pt x="120" y="0"/>
                    <a:pt x="72" y="72"/>
                    <a:pt x="48" y="167"/>
                  </a:cubicBezTo>
                  <a:cubicBezTo>
                    <a:pt x="1" y="286"/>
                    <a:pt x="96" y="358"/>
                    <a:pt x="191" y="358"/>
                  </a:cubicBezTo>
                  <a:lnTo>
                    <a:pt x="3239" y="358"/>
                  </a:lnTo>
                  <a:cubicBezTo>
                    <a:pt x="3335" y="358"/>
                    <a:pt x="3406" y="310"/>
                    <a:pt x="3430" y="215"/>
                  </a:cubicBezTo>
                  <a:cubicBezTo>
                    <a:pt x="3454" y="96"/>
                    <a:pt x="3358" y="0"/>
                    <a:pt x="323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9" name="Google Shape;989;p90"/>
            <p:cNvSpPr/>
            <p:nvPr/>
          </p:nvSpPr>
          <p:spPr>
            <a:xfrm>
              <a:off x="5776113" y="2080133"/>
              <a:ext cx="87550" cy="8950"/>
            </a:xfrm>
            <a:custGeom>
              <a:rect b="b" l="l" r="r" t="t"/>
              <a:pathLst>
                <a:path extrusionOk="0" h="358" w="3502">
                  <a:moveTo>
                    <a:pt x="215" y="0"/>
                  </a:moveTo>
                  <a:cubicBezTo>
                    <a:pt x="120" y="0"/>
                    <a:pt x="72" y="48"/>
                    <a:pt x="48" y="143"/>
                  </a:cubicBezTo>
                  <a:cubicBezTo>
                    <a:pt x="1" y="262"/>
                    <a:pt x="96" y="357"/>
                    <a:pt x="215" y="357"/>
                  </a:cubicBezTo>
                  <a:lnTo>
                    <a:pt x="3287" y="357"/>
                  </a:lnTo>
                  <a:cubicBezTo>
                    <a:pt x="3406" y="357"/>
                    <a:pt x="3501" y="262"/>
                    <a:pt x="3454" y="143"/>
                  </a:cubicBezTo>
                  <a:cubicBezTo>
                    <a:pt x="3430" y="48"/>
                    <a:pt x="3335" y="0"/>
                    <a:pt x="328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0" name="Google Shape;990;p90"/>
            <p:cNvSpPr/>
            <p:nvPr/>
          </p:nvSpPr>
          <p:spPr>
            <a:xfrm>
              <a:off x="5795763" y="2101558"/>
              <a:ext cx="48850" cy="8950"/>
            </a:xfrm>
            <a:custGeom>
              <a:rect b="b" l="l" r="r" t="t"/>
              <a:pathLst>
                <a:path extrusionOk="0" h="358" w="1954">
                  <a:moveTo>
                    <a:pt x="215" y="1"/>
                  </a:moveTo>
                  <a:cubicBezTo>
                    <a:pt x="120" y="1"/>
                    <a:pt x="48" y="72"/>
                    <a:pt x="24" y="143"/>
                  </a:cubicBezTo>
                  <a:cubicBezTo>
                    <a:pt x="0" y="263"/>
                    <a:pt x="96" y="358"/>
                    <a:pt x="215" y="358"/>
                  </a:cubicBezTo>
                  <a:lnTo>
                    <a:pt x="1763" y="358"/>
                  </a:lnTo>
                  <a:cubicBezTo>
                    <a:pt x="1882" y="358"/>
                    <a:pt x="1953" y="263"/>
                    <a:pt x="1929" y="143"/>
                  </a:cubicBezTo>
                  <a:cubicBezTo>
                    <a:pt x="1882" y="72"/>
                    <a:pt x="1787" y="1"/>
                    <a:pt x="171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1" name="Google Shape;991;p90"/>
            <p:cNvSpPr/>
            <p:nvPr/>
          </p:nvSpPr>
          <p:spPr>
            <a:xfrm>
              <a:off x="5676688" y="1930683"/>
              <a:ext cx="297700" cy="295925"/>
            </a:xfrm>
            <a:custGeom>
              <a:rect b="b" l="l" r="r" t="t"/>
              <a:pathLst>
                <a:path extrusionOk="0" h="11837" w="11908">
                  <a:moveTo>
                    <a:pt x="5740" y="310"/>
                  </a:moveTo>
                  <a:lnTo>
                    <a:pt x="5740" y="2668"/>
                  </a:lnTo>
                  <a:cubicBezTo>
                    <a:pt x="4073" y="2763"/>
                    <a:pt x="2763" y="4097"/>
                    <a:pt x="2644" y="5740"/>
                  </a:cubicBezTo>
                  <a:lnTo>
                    <a:pt x="334" y="5740"/>
                  </a:lnTo>
                  <a:cubicBezTo>
                    <a:pt x="382" y="4311"/>
                    <a:pt x="953" y="2978"/>
                    <a:pt x="1953" y="1954"/>
                  </a:cubicBezTo>
                  <a:cubicBezTo>
                    <a:pt x="2977" y="953"/>
                    <a:pt x="4311" y="382"/>
                    <a:pt x="5740" y="310"/>
                  </a:cubicBezTo>
                  <a:close/>
                  <a:moveTo>
                    <a:pt x="11003" y="6121"/>
                  </a:moveTo>
                  <a:cubicBezTo>
                    <a:pt x="10955" y="7407"/>
                    <a:pt x="10455" y="8622"/>
                    <a:pt x="9526" y="9550"/>
                  </a:cubicBezTo>
                  <a:cubicBezTo>
                    <a:pt x="8598" y="10479"/>
                    <a:pt x="7407" y="10979"/>
                    <a:pt x="6097" y="11027"/>
                  </a:cubicBezTo>
                  <a:lnTo>
                    <a:pt x="6097" y="9908"/>
                  </a:lnTo>
                  <a:cubicBezTo>
                    <a:pt x="7073" y="9884"/>
                    <a:pt x="8002" y="9455"/>
                    <a:pt x="8717" y="8741"/>
                  </a:cubicBezTo>
                  <a:cubicBezTo>
                    <a:pt x="9431" y="8026"/>
                    <a:pt x="9812" y="7098"/>
                    <a:pt x="9884" y="6121"/>
                  </a:cubicBezTo>
                  <a:close/>
                  <a:moveTo>
                    <a:pt x="5978" y="3001"/>
                  </a:moveTo>
                  <a:cubicBezTo>
                    <a:pt x="6764" y="3001"/>
                    <a:pt x="7478" y="3287"/>
                    <a:pt x="8002" y="3835"/>
                  </a:cubicBezTo>
                  <a:cubicBezTo>
                    <a:pt x="8550" y="4359"/>
                    <a:pt x="8860" y="5073"/>
                    <a:pt x="8860" y="5859"/>
                  </a:cubicBezTo>
                  <a:cubicBezTo>
                    <a:pt x="8860" y="6002"/>
                    <a:pt x="8979" y="6097"/>
                    <a:pt x="9098" y="6097"/>
                  </a:cubicBezTo>
                  <a:lnTo>
                    <a:pt x="9550" y="6097"/>
                  </a:lnTo>
                  <a:cubicBezTo>
                    <a:pt x="9526" y="6978"/>
                    <a:pt x="9145" y="7812"/>
                    <a:pt x="8502" y="8455"/>
                  </a:cubicBezTo>
                  <a:cubicBezTo>
                    <a:pt x="7883" y="9074"/>
                    <a:pt x="7050" y="9455"/>
                    <a:pt x="6121" y="9479"/>
                  </a:cubicBezTo>
                  <a:lnTo>
                    <a:pt x="6121" y="9050"/>
                  </a:lnTo>
                  <a:cubicBezTo>
                    <a:pt x="6097" y="8955"/>
                    <a:pt x="5978" y="8860"/>
                    <a:pt x="5859" y="8836"/>
                  </a:cubicBezTo>
                  <a:cubicBezTo>
                    <a:pt x="5025" y="8812"/>
                    <a:pt x="4216" y="8407"/>
                    <a:pt x="3692" y="7764"/>
                  </a:cubicBezTo>
                  <a:cubicBezTo>
                    <a:pt x="3650" y="7723"/>
                    <a:pt x="3593" y="7697"/>
                    <a:pt x="3542" y="7697"/>
                  </a:cubicBezTo>
                  <a:cubicBezTo>
                    <a:pt x="3506" y="7697"/>
                    <a:pt x="3474" y="7711"/>
                    <a:pt x="3454" y="7740"/>
                  </a:cubicBezTo>
                  <a:cubicBezTo>
                    <a:pt x="3382" y="7788"/>
                    <a:pt x="3358" y="7907"/>
                    <a:pt x="3430" y="7979"/>
                  </a:cubicBezTo>
                  <a:cubicBezTo>
                    <a:pt x="4025" y="8693"/>
                    <a:pt x="4859" y="9098"/>
                    <a:pt x="5764" y="9169"/>
                  </a:cubicBezTo>
                  <a:lnTo>
                    <a:pt x="5764" y="11503"/>
                  </a:lnTo>
                  <a:cubicBezTo>
                    <a:pt x="4335" y="11479"/>
                    <a:pt x="2977" y="10884"/>
                    <a:pt x="1953" y="9836"/>
                  </a:cubicBezTo>
                  <a:cubicBezTo>
                    <a:pt x="953" y="8836"/>
                    <a:pt x="382" y="7502"/>
                    <a:pt x="358" y="6097"/>
                  </a:cubicBezTo>
                  <a:lnTo>
                    <a:pt x="2715" y="6097"/>
                  </a:lnTo>
                  <a:cubicBezTo>
                    <a:pt x="2739" y="6502"/>
                    <a:pt x="2834" y="6907"/>
                    <a:pt x="3001" y="7264"/>
                  </a:cubicBezTo>
                  <a:cubicBezTo>
                    <a:pt x="3018" y="7316"/>
                    <a:pt x="3073" y="7355"/>
                    <a:pt x="3137" y="7355"/>
                  </a:cubicBezTo>
                  <a:cubicBezTo>
                    <a:pt x="3162" y="7355"/>
                    <a:pt x="3189" y="7349"/>
                    <a:pt x="3215" y="7336"/>
                  </a:cubicBezTo>
                  <a:cubicBezTo>
                    <a:pt x="3335" y="7312"/>
                    <a:pt x="3382" y="7193"/>
                    <a:pt x="3335" y="7098"/>
                  </a:cubicBezTo>
                  <a:cubicBezTo>
                    <a:pt x="3144" y="6716"/>
                    <a:pt x="3073" y="6335"/>
                    <a:pt x="3073" y="5907"/>
                  </a:cubicBezTo>
                  <a:cubicBezTo>
                    <a:pt x="3073" y="4311"/>
                    <a:pt x="4382" y="3001"/>
                    <a:pt x="5978" y="3001"/>
                  </a:cubicBezTo>
                  <a:close/>
                  <a:moveTo>
                    <a:pt x="5954" y="1"/>
                  </a:moveTo>
                  <a:cubicBezTo>
                    <a:pt x="4382" y="1"/>
                    <a:pt x="2882" y="620"/>
                    <a:pt x="1763" y="1715"/>
                  </a:cubicBezTo>
                  <a:cubicBezTo>
                    <a:pt x="620" y="2859"/>
                    <a:pt x="1" y="4335"/>
                    <a:pt x="1" y="5907"/>
                  </a:cubicBezTo>
                  <a:cubicBezTo>
                    <a:pt x="1" y="7502"/>
                    <a:pt x="620" y="8979"/>
                    <a:pt x="1715" y="10074"/>
                  </a:cubicBezTo>
                  <a:cubicBezTo>
                    <a:pt x="2834" y="11194"/>
                    <a:pt x="4311" y="11813"/>
                    <a:pt x="5883" y="11837"/>
                  </a:cubicBezTo>
                  <a:cubicBezTo>
                    <a:pt x="5954" y="11837"/>
                    <a:pt x="6049" y="11813"/>
                    <a:pt x="6073" y="11741"/>
                  </a:cubicBezTo>
                  <a:cubicBezTo>
                    <a:pt x="6097" y="11717"/>
                    <a:pt x="6121" y="11670"/>
                    <a:pt x="6121" y="11598"/>
                  </a:cubicBezTo>
                  <a:lnTo>
                    <a:pt x="6121" y="11336"/>
                  </a:lnTo>
                  <a:cubicBezTo>
                    <a:pt x="7502" y="11265"/>
                    <a:pt x="8812" y="10741"/>
                    <a:pt x="9788" y="9741"/>
                  </a:cubicBezTo>
                  <a:cubicBezTo>
                    <a:pt x="10765" y="8765"/>
                    <a:pt x="11336" y="7502"/>
                    <a:pt x="11360" y="6097"/>
                  </a:cubicBezTo>
                  <a:lnTo>
                    <a:pt x="11646" y="6097"/>
                  </a:lnTo>
                  <a:cubicBezTo>
                    <a:pt x="11693" y="6097"/>
                    <a:pt x="11717" y="6097"/>
                    <a:pt x="11789" y="6050"/>
                  </a:cubicBezTo>
                  <a:cubicBezTo>
                    <a:pt x="11836" y="6002"/>
                    <a:pt x="11908" y="5931"/>
                    <a:pt x="11908" y="5859"/>
                  </a:cubicBezTo>
                  <a:cubicBezTo>
                    <a:pt x="11884" y="5383"/>
                    <a:pt x="11813" y="4883"/>
                    <a:pt x="11693" y="4430"/>
                  </a:cubicBezTo>
                  <a:cubicBezTo>
                    <a:pt x="11675" y="4338"/>
                    <a:pt x="11599" y="4303"/>
                    <a:pt x="11522" y="4303"/>
                  </a:cubicBezTo>
                  <a:cubicBezTo>
                    <a:pt x="11499" y="4303"/>
                    <a:pt x="11477" y="4306"/>
                    <a:pt x="11455" y="4311"/>
                  </a:cubicBezTo>
                  <a:cubicBezTo>
                    <a:pt x="11408" y="4335"/>
                    <a:pt x="11336" y="4430"/>
                    <a:pt x="11360" y="4526"/>
                  </a:cubicBezTo>
                  <a:cubicBezTo>
                    <a:pt x="11479" y="4930"/>
                    <a:pt x="11551" y="5359"/>
                    <a:pt x="11551" y="5764"/>
                  </a:cubicBezTo>
                  <a:lnTo>
                    <a:pt x="9193" y="5764"/>
                  </a:lnTo>
                  <a:cubicBezTo>
                    <a:pt x="9169" y="4954"/>
                    <a:pt x="8812" y="4192"/>
                    <a:pt x="8217" y="3621"/>
                  </a:cubicBezTo>
                  <a:cubicBezTo>
                    <a:pt x="7645" y="3049"/>
                    <a:pt x="6907" y="2739"/>
                    <a:pt x="6097" y="2692"/>
                  </a:cubicBezTo>
                  <a:lnTo>
                    <a:pt x="6097" y="358"/>
                  </a:lnTo>
                  <a:cubicBezTo>
                    <a:pt x="8264" y="406"/>
                    <a:pt x="10217" y="1715"/>
                    <a:pt x="11074" y="3716"/>
                  </a:cubicBezTo>
                  <a:lnTo>
                    <a:pt x="11098" y="3740"/>
                  </a:lnTo>
                  <a:cubicBezTo>
                    <a:pt x="11122" y="3835"/>
                    <a:pt x="11217" y="3859"/>
                    <a:pt x="11312" y="3859"/>
                  </a:cubicBezTo>
                  <a:cubicBezTo>
                    <a:pt x="11431" y="3835"/>
                    <a:pt x="11479" y="3716"/>
                    <a:pt x="11431" y="3621"/>
                  </a:cubicBezTo>
                  <a:lnTo>
                    <a:pt x="11408" y="3597"/>
                  </a:lnTo>
                  <a:cubicBezTo>
                    <a:pt x="10455" y="1406"/>
                    <a:pt x="8336" y="25"/>
                    <a:pt x="595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92" name="Google Shape;992;p90"/>
          <p:cNvSpPr/>
          <p:nvPr/>
        </p:nvSpPr>
        <p:spPr>
          <a:xfrm>
            <a:off x="7034468" y="1925083"/>
            <a:ext cx="302622" cy="357455"/>
          </a:xfrm>
          <a:custGeom>
            <a:rect b="b" l="l" r="r" t="t"/>
            <a:pathLst>
              <a:path extrusionOk="0" h="11956" w="10122">
                <a:moveTo>
                  <a:pt x="2644" y="1620"/>
                </a:moveTo>
                <a:lnTo>
                  <a:pt x="4858" y="4144"/>
                </a:lnTo>
                <a:lnTo>
                  <a:pt x="4096" y="4144"/>
                </a:lnTo>
                <a:cubicBezTo>
                  <a:pt x="4001" y="4144"/>
                  <a:pt x="3953" y="4239"/>
                  <a:pt x="3953" y="4311"/>
                </a:cubicBezTo>
                <a:lnTo>
                  <a:pt x="3953" y="11503"/>
                </a:lnTo>
                <a:lnTo>
                  <a:pt x="1358" y="11503"/>
                </a:lnTo>
                <a:lnTo>
                  <a:pt x="1358" y="4311"/>
                </a:lnTo>
                <a:cubicBezTo>
                  <a:pt x="1358" y="4239"/>
                  <a:pt x="1262" y="4144"/>
                  <a:pt x="1191" y="4144"/>
                </a:cubicBezTo>
                <a:lnTo>
                  <a:pt x="405" y="4144"/>
                </a:lnTo>
                <a:lnTo>
                  <a:pt x="2644" y="1620"/>
                </a:lnTo>
                <a:close/>
                <a:moveTo>
                  <a:pt x="5025" y="0"/>
                </a:moveTo>
                <a:cubicBezTo>
                  <a:pt x="4954" y="0"/>
                  <a:pt x="4930" y="24"/>
                  <a:pt x="4858" y="48"/>
                </a:cubicBezTo>
                <a:lnTo>
                  <a:pt x="4263" y="739"/>
                </a:lnTo>
                <a:cubicBezTo>
                  <a:pt x="4239" y="763"/>
                  <a:pt x="4239" y="810"/>
                  <a:pt x="4239" y="834"/>
                </a:cubicBezTo>
                <a:cubicBezTo>
                  <a:pt x="4254" y="954"/>
                  <a:pt x="4335" y="1007"/>
                  <a:pt x="4416" y="1007"/>
                </a:cubicBezTo>
                <a:cubicBezTo>
                  <a:pt x="4465" y="1007"/>
                  <a:pt x="4513" y="988"/>
                  <a:pt x="4549" y="953"/>
                </a:cubicBezTo>
                <a:lnTo>
                  <a:pt x="5049" y="381"/>
                </a:lnTo>
                <a:lnTo>
                  <a:pt x="7311" y="2953"/>
                </a:lnTo>
                <a:lnTo>
                  <a:pt x="6549" y="2953"/>
                </a:lnTo>
                <a:cubicBezTo>
                  <a:pt x="6454" y="2953"/>
                  <a:pt x="6359" y="3049"/>
                  <a:pt x="6359" y="3120"/>
                </a:cubicBezTo>
                <a:lnTo>
                  <a:pt x="6359" y="5906"/>
                </a:lnTo>
                <a:lnTo>
                  <a:pt x="4858" y="7573"/>
                </a:lnTo>
                <a:cubicBezTo>
                  <a:pt x="4787" y="7645"/>
                  <a:pt x="4787" y="7764"/>
                  <a:pt x="4834" y="7883"/>
                </a:cubicBezTo>
                <a:cubicBezTo>
                  <a:pt x="4906" y="7978"/>
                  <a:pt x="4977" y="8050"/>
                  <a:pt x="5096" y="8050"/>
                </a:cubicBezTo>
                <a:lnTo>
                  <a:pt x="5811" y="8050"/>
                </a:lnTo>
                <a:lnTo>
                  <a:pt x="5811" y="11550"/>
                </a:lnTo>
                <a:lnTo>
                  <a:pt x="4311" y="11550"/>
                </a:lnTo>
                <a:lnTo>
                  <a:pt x="4311" y="4549"/>
                </a:lnTo>
                <a:lnTo>
                  <a:pt x="5025" y="4549"/>
                </a:lnTo>
                <a:cubicBezTo>
                  <a:pt x="5144" y="4549"/>
                  <a:pt x="5215" y="4501"/>
                  <a:pt x="5287" y="4406"/>
                </a:cubicBezTo>
                <a:cubicBezTo>
                  <a:pt x="5335" y="4287"/>
                  <a:pt x="5311" y="4168"/>
                  <a:pt x="5263" y="4073"/>
                </a:cubicBezTo>
                <a:lnTo>
                  <a:pt x="3525" y="2120"/>
                </a:lnTo>
                <a:lnTo>
                  <a:pt x="4001" y="1572"/>
                </a:lnTo>
                <a:cubicBezTo>
                  <a:pt x="4072" y="1525"/>
                  <a:pt x="4072" y="1429"/>
                  <a:pt x="4001" y="1382"/>
                </a:cubicBezTo>
                <a:cubicBezTo>
                  <a:pt x="3977" y="1334"/>
                  <a:pt x="3924" y="1310"/>
                  <a:pt x="3870" y="1310"/>
                </a:cubicBezTo>
                <a:cubicBezTo>
                  <a:pt x="3816" y="1310"/>
                  <a:pt x="3763" y="1334"/>
                  <a:pt x="3739" y="1382"/>
                </a:cubicBezTo>
                <a:lnTo>
                  <a:pt x="3287" y="1882"/>
                </a:lnTo>
                <a:lnTo>
                  <a:pt x="2882" y="1429"/>
                </a:lnTo>
                <a:cubicBezTo>
                  <a:pt x="2834" y="1406"/>
                  <a:pt x="2810" y="1382"/>
                  <a:pt x="2786" y="1382"/>
                </a:cubicBezTo>
                <a:cubicBezTo>
                  <a:pt x="2739" y="1354"/>
                  <a:pt x="2689" y="1340"/>
                  <a:pt x="2640" y="1340"/>
                </a:cubicBezTo>
                <a:cubicBezTo>
                  <a:pt x="2566" y="1340"/>
                  <a:pt x="2496" y="1372"/>
                  <a:pt x="2453" y="1429"/>
                </a:cubicBezTo>
                <a:lnTo>
                  <a:pt x="72" y="4144"/>
                </a:lnTo>
                <a:cubicBezTo>
                  <a:pt x="0" y="4239"/>
                  <a:pt x="0" y="4335"/>
                  <a:pt x="48" y="4478"/>
                </a:cubicBezTo>
                <a:cubicBezTo>
                  <a:pt x="95" y="4549"/>
                  <a:pt x="191" y="4620"/>
                  <a:pt x="310" y="4620"/>
                </a:cubicBezTo>
                <a:lnTo>
                  <a:pt x="1048" y="4620"/>
                </a:lnTo>
                <a:lnTo>
                  <a:pt x="1048" y="11789"/>
                </a:lnTo>
                <a:cubicBezTo>
                  <a:pt x="1048" y="11884"/>
                  <a:pt x="1143" y="11955"/>
                  <a:pt x="1238" y="11955"/>
                </a:cubicBezTo>
                <a:lnTo>
                  <a:pt x="8954" y="11955"/>
                </a:lnTo>
                <a:cubicBezTo>
                  <a:pt x="9026" y="11955"/>
                  <a:pt x="9121" y="11884"/>
                  <a:pt x="9121" y="11789"/>
                </a:cubicBezTo>
                <a:lnTo>
                  <a:pt x="9121" y="10360"/>
                </a:lnTo>
                <a:cubicBezTo>
                  <a:pt x="9121" y="10264"/>
                  <a:pt x="9073" y="10217"/>
                  <a:pt x="8978" y="10169"/>
                </a:cubicBezTo>
                <a:cubicBezTo>
                  <a:pt x="8966" y="10167"/>
                  <a:pt x="8954" y="10166"/>
                  <a:pt x="8942" y="10166"/>
                </a:cubicBezTo>
                <a:cubicBezTo>
                  <a:pt x="8840" y="10166"/>
                  <a:pt x="8764" y="10253"/>
                  <a:pt x="8764" y="10360"/>
                </a:cubicBezTo>
                <a:lnTo>
                  <a:pt x="8764" y="11646"/>
                </a:lnTo>
                <a:lnTo>
                  <a:pt x="6168" y="11646"/>
                </a:lnTo>
                <a:lnTo>
                  <a:pt x="6168" y="7954"/>
                </a:lnTo>
                <a:cubicBezTo>
                  <a:pt x="6168" y="7859"/>
                  <a:pt x="6097" y="7764"/>
                  <a:pt x="6001" y="7764"/>
                </a:cubicBezTo>
                <a:lnTo>
                  <a:pt x="5192" y="7764"/>
                </a:lnTo>
                <a:lnTo>
                  <a:pt x="7454" y="5240"/>
                </a:lnTo>
                <a:lnTo>
                  <a:pt x="9716" y="7764"/>
                </a:lnTo>
                <a:lnTo>
                  <a:pt x="8954" y="7764"/>
                </a:lnTo>
                <a:cubicBezTo>
                  <a:pt x="8859" y="7764"/>
                  <a:pt x="8764" y="7859"/>
                  <a:pt x="8764" y="7954"/>
                </a:cubicBezTo>
                <a:lnTo>
                  <a:pt x="8764" y="9550"/>
                </a:lnTo>
                <a:cubicBezTo>
                  <a:pt x="8764" y="9645"/>
                  <a:pt x="8835" y="9693"/>
                  <a:pt x="8907" y="9741"/>
                </a:cubicBezTo>
                <a:cubicBezTo>
                  <a:pt x="8919" y="9743"/>
                  <a:pt x="8931" y="9744"/>
                  <a:pt x="8943" y="9744"/>
                </a:cubicBezTo>
                <a:cubicBezTo>
                  <a:pt x="9045" y="9744"/>
                  <a:pt x="9121" y="9657"/>
                  <a:pt x="9121" y="9550"/>
                </a:cubicBezTo>
                <a:lnTo>
                  <a:pt x="9121" y="8097"/>
                </a:lnTo>
                <a:lnTo>
                  <a:pt x="9835" y="8097"/>
                </a:lnTo>
                <a:cubicBezTo>
                  <a:pt x="9931" y="8097"/>
                  <a:pt x="10050" y="8050"/>
                  <a:pt x="10097" y="7954"/>
                </a:cubicBezTo>
                <a:cubicBezTo>
                  <a:pt x="10121" y="7716"/>
                  <a:pt x="10121" y="7573"/>
                  <a:pt x="10026" y="7478"/>
                </a:cubicBezTo>
                <a:lnTo>
                  <a:pt x="7645" y="4787"/>
                </a:lnTo>
                <a:cubicBezTo>
                  <a:pt x="7621" y="4763"/>
                  <a:pt x="7573" y="4740"/>
                  <a:pt x="7549" y="4740"/>
                </a:cubicBezTo>
                <a:cubicBezTo>
                  <a:pt x="7508" y="4715"/>
                  <a:pt x="7463" y="4704"/>
                  <a:pt x="7420" y="4704"/>
                </a:cubicBezTo>
                <a:cubicBezTo>
                  <a:pt x="7339" y="4704"/>
                  <a:pt x="7262" y="4741"/>
                  <a:pt x="7216" y="4787"/>
                </a:cubicBezTo>
                <a:lnTo>
                  <a:pt x="6692" y="5430"/>
                </a:lnTo>
                <a:lnTo>
                  <a:pt x="6692" y="3239"/>
                </a:lnTo>
                <a:lnTo>
                  <a:pt x="7406" y="3239"/>
                </a:lnTo>
                <a:cubicBezTo>
                  <a:pt x="7525" y="3239"/>
                  <a:pt x="7621" y="3192"/>
                  <a:pt x="7668" y="3096"/>
                </a:cubicBezTo>
                <a:cubicBezTo>
                  <a:pt x="7740" y="2977"/>
                  <a:pt x="7692" y="2858"/>
                  <a:pt x="7645" y="2763"/>
                </a:cubicBezTo>
                <a:lnTo>
                  <a:pt x="5263" y="96"/>
                </a:lnTo>
                <a:cubicBezTo>
                  <a:pt x="5192" y="24"/>
                  <a:pt x="5120" y="0"/>
                  <a:pt x="5049" y="0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93" name="Google Shape;993;p90"/>
          <p:cNvGrpSpPr/>
          <p:nvPr/>
        </p:nvGrpSpPr>
        <p:grpSpPr>
          <a:xfrm>
            <a:off x="7742296" y="1924391"/>
            <a:ext cx="354614" cy="355332"/>
            <a:chOff x="6649513" y="1931283"/>
            <a:chExt cx="296525" cy="297125"/>
          </a:xfrm>
        </p:grpSpPr>
        <p:sp>
          <p:nvSpPr>
            <p:cNvPr id="994" name="Google Shape;994;p90"/>
            <p:cNvSpPr/>
            <p:nvPr/>
          </p:nvSpPr>
          <p:spPr>
            <a:xfrm>
              <a:off x="6762638" y="1953308"/>
              <a:ext cx="69675" cy="8950"/>
            </a:xfrm>
            <a:custGeom>
              <a:rect b="b" l="l" r="r" t="t"/>
              <a:pathLst>
                <a:path extrusionOk="0" h="358" w="2787">
                  <a:moveTo>
                    <a:pt x="191" y="1"/>
                  </a:moveTo>
                  <a:cubicBezTo>
                    <a:pt x="119" y="1"/>
                    <a:pt x="48" y="72"/>
                    <a:pt x="24" y="167"/>
                  </a:cubicBezTo>
                  <a:cubicBezTo>
                    <a:pt x="0" y="287"/>
                    <a:pt x="72" y="358"/>
                    <a:pt x="191" y="358"/>
                  </a:cubicBezTo>
                  <a:lnTo>
                    <a:pt x="2572" y="358"/>
                  </a:lnTo>
                  <a:cubicBezTo>
                    <a:pt x="2691" y="358"/>
                    <a:pt x="2786" y="263"/>
                    <a:pt x="2763" y="167"/>
                  </a:cubicBezTo>
                  <a:cubicBezTo>
                    <a:pt x="2739" y="72"/>
                    <a:pt x="2644" y="1"/>
                    <a:pt x="254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5" name="Google Shape;995;p90"/>
            <p:cNvSpPr/>
            <p:nvPr/>
          </p:nvSpPr>
          <p:spPr>
            <a:xfrm>
              <a:off x="6777513" y="1972958"/>
              <a:ext cx="39325" cy="8950"/>
            </a:xfrm>
            <a:custGeom>
              <a:rect b="b" l="l" r="r" t="t"/>
              <a:pathLst>
                <a:path extrusionOk="0" h="358" w="1573">
                  <a:moveTo>
                    <a:pt x="191" y="1"/>
                  </a:moveTo>
                  <a:cubicBezTo>
                    <a:pt x="72" y="1"/>
                    <a:pt x="1" y="96"/>
                    <a:pt x="24" y="215"/>
                  </a:cubicBezTo>
                  <a:cubicBezTo>
                    <a:pt x="48" y="286"/>
                    <a:pt x="120" y="358"/>
                    <a:pt x="191" y="358"/>
                  </a:cubicBezTo>
                  <a:lnTo>
                    <a:pt x="1358" y="358"/>
                  </a:lnTo>
                  <a:cubicBezTo>
                    <a:pt x="1453" y="358"/>
                    <a:pt x="1501" y="286"/>
                    <a:pt x="1548" y="215"/>
                  </a:cubicBezTo>
                  <a:cubicBezTo>
                    <a:pt x="1572" y="96"/>
                    <a:pt x="1477" y="1"/>
                    <a:pt x="135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6" name="Google Shape;996;p90"/>
            <p:cNvSpPr/>
            <p:nvPr/>
          </p:nvSpPr>
          <p:spPr>
            <a:xfrm>
              <a:off x="6649513" y="1931283"/>
              <a:ext cx="296525" cy="297125"/>
            </a:xfrm>
            <a:custGeom>
              <a:rect b="b" l="l" r="r" t="t"/>
              <a:pathLst>
                <a:path extrusionOk="0" h="11885" w="11861">
                  <a:moveTo>
                    <a:pt x="11503" y="6550"/>
                  </a:moveTo>
                  <a:lnTo>
                    <a:pt x="11503" y="7716"/>
                  </a:lnTo>
                  <a:lnTo>
                    <a:pt x="8836" y="7716"/>
                  </a:lnTo>
                  <a:lnTo>
                    <a:pt x="8836" y="6550"/>
                  </a:lnTo>
                  <a:close/>
                  <a:moveTo>
                    <a:pt x="3001" y="6573"/>
                  </a:moveTo>
                  <a:lnTo>
                    <a:pt x="3001" y="7740"/>
                  </a:lnTo>
                  <a:lnTo>
                    <a:pt x="310" y="7740"/>
                  </a:lnTo>
                  <a:lnTo>
                    <a:pt x="310" y="6573"/>
                  </a:lnTo>
                  <a:close/>
                  <a:moveTo>
                    <a:pt x="7264" y="6573"/>
                  </a:moveTo>
                  <a:lnTo>
                    <a:pt x="7264" y="7740"/>
                  </a:lnTo>
                  <a:lnTo>
                    <a:pt x="4573" y="7740"/>
                  </a:lnTo>
                  <a:lnTo>
                    <a:pt x="4573" y="6573"/>
                  </a:lnTo>
                  <a:close/>
                  <a:moveTo>
                    <a:pt x="7216" y="10336"/>
                  </a:moveTo>
                  <a:lnTo>
                    <a:pt x="7216" y="11479"/>
                  </a:lnTo>
                  <a:lnTo>
                    <a:pt x="4549" y="11479"/>
                  </a:lnTo>
                  <a:lnTo>
                    <a:pt x="4549" y="10336"/>
                  </a:lnTo>
                  <a:close/>
                  <a:moveTo>
                    <a:pt x="11503" y="10336"/>
                  </a:moveTo>
                  <a:lnTo>
                    <a:pt x="11503" y="11479"/>
                  </a:lnTo>
                  <a:lnTo>
                    <a:pt x="8836" y="11479"/>
                  </a:lnTo>
                  <a:lnTo>
                    <a:pt x="8836" y="10336"/>
                  </a:lnTo>
                  <a:close/>
                  <a:moveTo>
                    <a:pt x="3358" y="1"/>
                  </a:moveTo>
                  <a:cubicBezTo>
                    <a:pt x="3168" y="1"/>
                    <a:pt x="3025" y="358"/>
                    <a:pt x="3025" y="358"/>
                  </a:cubicBezTo>
                  <a:lnTo>
                    <a:pt x="3025" y="2596"/>
                  </a:lnTo>
                  <a:cubicBezTo>
                    <a:pt x="3025" y="2763"/>
                    <a:pt x="3168" y="2954"/>
                    <a:pt x="3382" y="2954"/>
                  </a:cubicBezTo>
                  <a:lnTo>
                    <a:pt x="5764" y="2954"/>
                  </a:lnTo>
                  <a:lnTo>
                    <a:pt x="5764" y="4502"/>
                  </a:lnTo>
                  <a:lnTo>
                    <a:pt x="1977" y="4502"/>
                  </a:lnTo>
                  <a:cubicBezTo>
                    <a:pt x="1715" y="4502"/>
                    <a:pt x="1501" y="4692"/>
                    <a:pt x="1501" y="4978"/>
                  </a:cubicBezTo>
                  <a:lnTo>
                    <a:pt x="1501" y="6240"/>
                  </a:lnTo>
                  <a:lnTo>
                    <a:pt x="358" y="6240"/>
                  </a:lnTo>
                  <a:cubicBezTo>
                    <a:pt x="167" y="6240"/>
                    <a:pt x="0" y="6407"/>
                    <a:pt x="0" y="6597"/>
                  </a:cubicBezTo>
                  <a:lnTo>
                    <a:pt x="0" y="7740"/>
                  </a:lnTo>
                  <a:cubicBezTo>
                    <a:pt x="0" y="7907"/>
                    <a:pt x="143" y="8098"/>
                    <a:pt x="358" y="8098"/>
                  </a:cubicBezTo>
                  <a:lnTo>
                    <a:pt x="1501" y="8098"/>
                  </a:lnTo>
                  <a:lnTo>
                    <a:pt x="1501" y="10003"/>
                  </a:lnTo>
                  <a:lnTo>
                    <a:pt x="358" y="10003"/>
                  </a:lnTo>
                  <a:cubicBezTo>
                    <a:pt x="167" y="10003"/>
                    <a:pt x="0" y="10146"/>
                    <a:pt x="0" y="10360"/>
                  </a:cubicBezTo>
                  <a:lnTo>
                    <a:pt x="0" y="11693"/>
                  </a:lnTo>
                  <a:cubicBezTo>
                    <a:pt x="0" y="11789"/>
                    <a:pt x="72" y="11884"/>
                    <a:pt x="167" y="11884"/>
                  </a:cubicBezTo>
                  <a:lnTo>
                    <a:pt x="1001" y="11884"/>
                  </a:lnTo>
                  <a:cubicBezTo>
                    <a:pt x="1024" y="11884"/>
                    <a:pt x="1072" y="11884"/>
                    <a:pt x="1072" y="11836"/>
                  </a:cubicBezTo>
                  <a:cubicBezTo>
                    <a:pt x="1191" y="11693"/>
                    <a:pt x="1096" y="11527"/>
                    <a:pt x="953" y="11527"/>
                  </a:cubicBezTo>
                  <a:lnTo>
                    <a:pt x="310" y="11527"/>
                  </a:lnTo>
                  <a:lnTo>
                    <a:pt x="310" y="10360"/>
                  </a:lnTo>
                  <a:lnTo>
                    <a:pt x="3001" y="10360"/>
                  </a:lnTo>
                  <a:lnTo>
                    <a:pt x="3001" y="11527"/>
                  </a:lnTo>
                  <a:lnTo>
                    <a:pt x="1739" y="11527"/>
                  </a:lnTo>
                  <a:cubicBezTo>
                    <a:pt x="1667" y="11527"/>
                    <a:pt x="1596" y="11574"/>
                    <a:pt x="1572" y="11670"/>
                  </a:cubicBezTo>
                  <a:cubicBezTo>
                    <a:pt x="1548" y="11789"/>
                    <a:pt x="1620" y="11884"/>
                    <a:pt x="1739" y="11884"/>
                  </a:cubicBezTo>
                  <a:lnTo>
                    <a:pt x="3025" y="11884"/>
                  </a:lnTo>
                  <a:cubicBezTo>
                    <a:pt x="3215" y="11884"/>
                    <a:pt x="3382" y="11717"/>
                    <a:pt x="3382" y="11527"/>
                  </a:cubicBezTo>
                  <a:lnTo>
                    <a:pt x="3382" y="10360"/>
                  </a:lnTo>
                  <a:cubicBezTo>
                    <a:pt x="3382" y="10169"/>
                    <a:pt x="3239" y="10003"/>
                    <a:pt x="3025" y="10003"/>
                  </a:cubicBezTo>
                  <a:lnTo>
                    <a:pt x="1858" y="10003"/>
                  </a:lnTo>
                  <a:lnTo>
                    <a:pt x="1858" y="8098"/>
                  </a:lnTo>
                  <a:lnTo>
                    <a:pt x="3025" y="8098"/>
                  </a:lnTo>
                  <a:cubicBezTo>
                    <a:pt x="3215" y="8098"/>
                    <a:pt x="3382" y="7955"/>
                    <a:pt x="3382" y="7740"/>
                  </a:cubicBezTo>
                  <a:lnTo>
                    <a:pt x="3382" y="6597"/>
                  </a:lnTo>
                  <a:cubicBezTo>
                    <a:pt x="3382" y="6431"/>
                    <a:pt x="3239" y="6240"/>
                    <a:pt x="3025" y="6240"/>
                  </a:cubicBezTo>
                  <a:lnTo>
                    <a:pt x="1858" y="6240"/>
                  </a:lnTo>
                  <a:lnTo>
                    <a:pt x="1858" y="4978"/>
                  </a:lnTo>
                  <a:cubicBezTo>
                    <a:pt x="1858" y="4883"/>
                    <a:pt x="1929" y="4811"/>
                    <a:pt x="2025" y="4811"/>
                  </a:cubicBezTo>
                  <a:lnTo>
                    <a:pt x="5764" y="4811"/>
                  </a:lnTo>
                  <a:lnTo>
                    <a:pt x="5764" y="6240"/>
                  </a:lnTo>
                  <a:lnTo>
                    <a:pt x="4573" y="6240"/>
                  </a:lnTo>
                  <a:cubicBezTo>
                    <a:pt x="4406" y="6240"/>
                    <a:pt x="4216" y="6407"/>
                    <a:pt x="4216" y="6597"/>
                  </a:cubicBezTo>
                  <a:lnTo>
                    <a:pt x="4216" y="7740"/>
                  </a:lnTo>
                  <a:cubicBezTo>
                    <a:pt x="4216" y="7907"/>
                    <a:pt x="4358" y="8098"/>
                    <a:pt x="4573" y="8098"/>
                  </a:cubicBezTo>
                  <a:lnTo>
                    <a:pt x="5764" y="8098"/>
                  </a:lnTo>
                  <a:lnTo>
                    <a:pt x="5764" y="10003"/>
                  </a:lnTo>
                  <a:lnTo>
                    <a:pt x="4573" y="10003"/>
                  </a:lnTo>
                  <a:cubicBezTo>
                    <a:pt x="4406" y="10003"/>
                    <a:pt x="4216" y="10146"/>
                    <a:pt x="4216" y="10360"/>
                  </a:cubicBezTo>
                  <a:lnTo>
                    <a:pt x="4216" y="11527"/>
                  </a:lnTo>
                  <a:cubicBezTo>
                    <a:pt x="4216" y="11693"/>
                    <a:pt x="4358" y="11884"/>
                    <a:pt x="4573" y="11884"/>
                  </a:cubicBezTo>
                  <a:lnTo>
                    <a:pt x="7264" y="11884"/>
                  </a:lnTo>
                  <a:cubicBezTo>
                    <a:pt x="7431" y="11884"/>
                    <a:pt x="7621" y="11717"/>
                    <a:pt x="7621" y="11527"/>
                  </a:cubicBezTo>
                  <a:lnTo>
                    <a:pt x="7621" y="10360"/>
                  </a:lnTo>
                  <a:cubicBezTo>
                    <a:pt x="7621" y="10169"/>
                    <a:pt x="7454" y="10003"/>
                    <a:pt x="7264" y="10003"/>
                  </a:cubicBezTo>
                  <a:lnTo>
                    <a:pt x="6097" y="10003"/>
                  </a:lnTo>
                  <a:lnTo>
                    <a:pt x="6097" y="8098"/>
                  </a:lnTo>
                  <a:lnTo>
                    <a:pt x="7264" y="8098"/>
                  </a:lnTo>
                  <a:cubicBezTo>
                    <a:pt x="7431" y="8098"/>
                    <a:pt x="7621" y="7955"/>
                    <a:pt x="7621" y="7740"/>
                  </a:cubicBezTo>
                  <a:lnTo>
                    <a:pt x="7621" y="6597"/>
                  </a:lnTo>
                  <a:cubicBezTo>
                    <a:pt x="7621" y="6431"/>
                    <a:pt x="7454" y="6240"/>
                    <a:pt x="7264" y="6240"/>
                  </a:cubicBezTo>
                  <a:lnTo>
                    <a:pt x="6097" y="6240"/>
                  </a:lnTo>
                  <a:lnTo>
                    <a:pt x="6097" y="4811"/>
                  </a:lnTo>
                  <a:lnTo>
                    <a:pt x="9836" y="4811"/>
                  </a:lnTo>
                  <a:cubicBezTo>
                    <a:pt x="9931" y="4811"/>
                    <a:pt x="10002" y="4883"/>
                    <a:pt x="10002" y="4978"/>
                  </a:cubicBezTo>
                  <a:lnTo>
                    <a:pt x="10002" y="6240"/>
                  </a:lnTo>
                  <a:lnTo>
                    <a:pt x="8836" y="6240"/>
                  </a:lnTo>
                  <a:cubicBezTo>
                    <a:pt x="8645" y="6240"/>
                    <a:pt x="8478" y="6407"/>
                    <a:pt x="8478" y="6597"/>
                  </a:cubicBezTo>
                  <a:lnTo>
                    <a:pt x="8478" y="7740"/>
                  </a:lnTo>
                  <a:cubicBezTo>
                    <a:pt x="8478" y="7907"/>
                    <a:pt x="8621" y="8098"/>
                    <a:pt x="8836" y="8098"/>
                  </a:cubicBezTo>
                  <a:lnTo>
                    <a:pt x="10002" y="8098"/>
                  </a:lnTo>
                  <a:lnTo>
                    <a:pt x="10002" y="10003"/>
                  </a:lnTo>
                  <a:lnTo>
                    <a:pt x="8836" y="10003"/>
                  </a:lnTo>
                  <a:cubicBezTo>
                    <a:pt x="8645" y="10003"/>
                    <a:pt x="8478" y="10146"/>
                    <a:pt x="8478" y="10360"/>
                  </a:cubicBezTo>
                  <a:lnTo>
                    <a:pt x="8478" y="11527"/>
                  </a:lnTo>
                  <a:cubicBezTo>
                    <a:pt x="8478" y="11693"/>
                    <a:pt x="8621" y="11884"/>
                    <a:pt x="8836" y="11884"/>
                  </a:cubicBezTo>
                  <a:lnTo>
                    <a:pt x="11503" y="11884"/>
                  </a:lnTo>
                  <a:cubicBezTo>
                    <a:pt x="11693" y="11884"/>
                    <a:pt x="11860" y="11717"/>
                    <a:pt x="11860" y="11527"/>
                  </a:cubicBezTo>
                  <a:lnTo>
                    <a:pt x="11860" y="10360"/>
                  </a:lnTo>
                  <a:cubicBezTo>
                    <a:pt x="11860" y="10169"/>
                    <a:pt x="11717" y="10003"/>
                    <a:pt x="11503" y="10003"/>
                  </a:cubicBezTo>
                  <a:lnTo>
                    <a:pt x="10312" y="10003"/>
                  </a:lnTo>
                  <a:lnTo>
                    <a:pt x="10312" y="8098"/>
                  </a:lnTo>
                  <a:lnTo>
                    <a:pt x="11479" y="8074"/>
                  </a:lnTo>
                  <a:cubicBezTo>
                    <a:pt x="11670" y="8074"/>
                    <a:pt x="11836" y="7907"/>
                    <a:pt x="11836" y="7716"/>
                  </a:cubicBezTo>
                  <a:lnTo>
                    <a:pt x="11836" y="6573"/>
                  </a:lnTo>
                  <a:cubicBezTo>
                    <a:pt x="11836" y="6407"/>
                    <a:pt x="11693" y="6216"/>
                    <a:pt x="11479" y="6216"/>
                  </a:cubicBezTo>
                  <a:lnTo>
                    <a:pt x="10312" y="6216"/>
                  </a:lnTo>
                  <a:lnTo>
                    <a:pt x="10312" y="4930"/>
                  </a:lnTo>
                  <a:cubicBezTo>
                    <a:pt x="10312" y="4668"/>
                    <a:pt x="10122" y="4454"/>
                    <a:pt x="9836" y="4454"/>
                  </a:cubicBezTo>
                  <a:lnTo>
                    <a:pt x="6097" y="4454"/>
                  </a:lnTo>
                  <a:lnTo>
                    <a:pt x="6097" y="2906"/>
                  </a:lnTo>
                  <a:lnTo>
                    <a:pt x="8478" y="2906"/>
                  </a:lnTo>
                  <a:cubicBezTo>
                    <a:pt x="8645" y="2906"/>
                    <a:pt x="8836" y="2763"/>
                    <a:pt x="8836" y="2549"/>
                  </a:cubicBezTo>
                  <a:lnTo>
                    <a:pt x="8836" y="167"/>
                  </a:lnTo>
                  <a:cubicBezTo>
                    <a:pt x="8836" y="96"/>
                    <a:pt x="8740" y="1"/>
                    <a:pt x="8645" y="1"/>
                  </a:cubicBezTo>
                  <a:lnTo>
                    <a:pt x="7335" y="1"/>
                  </a:lnTo>
                  <a:cubicBezTo>
                    <a:pt x="7311" y="1"/>
                    <a:pt x="7288" y="1"/>
                    <a:pt x="7288" y="24"/>
                  </a:cubicBezTo>
                  <a:cubicBezTo>
                    <a:pt x="7169" y="167"/>
                    <a:pt x="7264" y="358"/>
                    <a:pt x="7407" y="358"/>
                  </a:cubicBezTo>
                  <a:lnTo>
                    <a:pt x="8502" y="358"/>
                  </a:lnTo>
                  <a:lnTo>
                    <a:pt x="8502" y="2596"/>
                  </a:lnTo>
                  <a:lnTo>
                    <a:pt x="3358" y="2596"/>
                  </a:lnTo>
                  <a:lnTo>
                    <a:pt x="3358" y="358"/>
                  </a:lnTo>
                  <a:lnTo>
                    <a:pt x="6597" y="358"/>
                  </a:lnTo>
                  <a:cubicBezTo>
                    <a:pt x="6692" y="358"/>
                    <a:pt x="6788" y="263"/>
                    <a:pt x="6788" y="167"/>
                  </a:cubicBezTo>
                  <a:cubicBezTo>
                    <a:pt x="6788" y="96"/>
                    <a:pt x="6692" y="1"/>
                    <a:pt x="659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97" name="Google Shape;997;p90"/>
          <p:cNvGrpSpPr/>
          <p:nvPr/>
        </p:nvGrpSpPr>
        <p:grpSpPr>
          <a:xfrm>
            <a:off x="7740143" y="2448435"/>
            <a:ext cx="356767" cy="354584"/>
            <a:chOff x="6647713" y="2369483"/>
            <a:chExt cx="298325" cy="296500"/>
          </a:xfrm>
        </p:grpSpPr>
        <p:sp>
          <p:nvSpPr>
            <p:cNvPr id="998" name="Google Shape;998;p90"/>
            <p:cNvSpPr/>
            <p:nvPr/>
          </p:nvSpPr>
          <p:spPr>
            <a:xfrm>
              <a:off x="6648313" y="2370058"/>
              <a:ext cx="144700" cy="144100"/>
            </a:xfrm>
            <a:custGeom>
              <a:rect b="b" l="l" r="r" t="t"/>
              <a:pathLst>
                <a:path extrusionOk="0" h="5764" w="5788">
                  <a:moveTo>
                    <a:pt x="5550" y="1"/>
                  </a:moveTo>
                  <a:cubicBezTo>
                    <a:pt x="4573" y="1"/>
                    <a:pt x="3573" y="310"/>
                    <a:pt x="2739" y="811"/>
                  </a:cubicBezTo>
                  <a:cubicBezTo>
                    <a:pt x="1930" y="1287"/>
                    <a:pt x="1263" y="2001"/>
                    <a:pt x="787" y="2835"/>
                  </a:cubicBezTo>
                  <a:cubicBezTo>
                    <a:pt x="715" y="2930"/>
                    <a:pt x="739" y="3001"/>
                    <a:pt x="834" y="3073"/>
                  </a:cubicBezTo>
                  <a:cubicBezTo>
                    <a:pt x="867" y="3098"/>
                    <a:pt x="901" y="3108"/>
                    <a:pt x="932" y="3108"/>
                  </a:cubicBezTo>
                  <a:cubicBezTo>
                    <a:pt x="990" y="3108"/>
                    <a:pt x="1041" y="3072"/>
                    <a:pt x="1072" y="3025"/>
                  </a:cubicBezTo>
                  <a:cubicBezTo>
                    <a:pt x="1525" y="2239"/>
                    <a:pt x="2144" y="1573"/>
                    <a:pt x="2930" y="1144"/>
                  </a:cubicBezTo>
                  <a:cubicBezTo>
                    <a:pt x="3668" y="691"/>
                    <a:pt x="4573" y="429"/>
                    <a:pt x="5430" y="382"/>
                  </a:cubicBezTo>
                  <a:lnTo>
                    <a:pt x="5430" y="5454"/>
                  </a:lnTo>
                  <a:lnTo>
                    <a:pt x="358" y="5454"/>
                  </a:lnTo>
                  <a:cubicBezTo>
                    <a:pt x="406" y="4859"/>
                    <a:pt x="525" y="4287"/>
                    <a:pt x="715" y="3740"/>
                  </a:cubicBezTo>
                  <a:cubicBezTo>
                    <a:pt x="763" y="3644"/>
                    <a:pt x="715" y="3549"/>
                    <a:pt x="644" y="3478"/>
                  </a:cubicBezTo>
                  <a:cubicBezTo>
                    <a:pt x="621" y="3472"/>
                    <a:pt x="599" y="3469"/>
                    <a:pt x="577" y="3469"/>
                  </a:cubicBezTo>
                  <a:cubicBezTo>
                    <a:pt x="506" y="3469"/>
                    <a:pt x="442" y="3500"/>
                    <a:pt x="406" y="3573"/>
                  </a:cubicBezTo>
                  <a:cubicBezTo>
                    <a:pt x="167" y="4216"/>
                    <a:pt x="48" y="4859"/>
                    <a:pt x="1" y="5526"/>
                  </a:cubicBezTo>
                  <a:cubicBezTo>
                    <a:pt x="1" y="5573"/>
                    <a:pt x="48" y="5621"/>
                    <a:pt x="72" y="5669"/>
                  </a:cubicBezTo>
                  <a:cubicBezTo>
                    <a:pt x="120" y="5716"/>
                    <a:pt x="191" y="5764"/>
                    <a:pt x="287" y="5764"/>
                  </a:cubicBezTo>
                  <a:lnTo>
                    <a:pt x="5597" y="5764"/>
                  </a:lnTo>
                  <a:cubicBezTo>
                    <a:pt x="5692" y="5764"/>
                    <a:pt x="5788" y="5669"/>
                    <a:pt x="5788" y="5573"/>
                  </a:cubicBezTo>
                  <a:lnTo>
                    <a:pt x="5788" y="239"/>
                  </a:lnTo>
                  <a:cubicBezTo>
                    <a:pt x="5788" y="191"/>
                    <a:pt x="5764" y="120"/>
                    <a:pt x="5716" y="96"/>
                  </a:cubicBezTo>
                  <a:cubicBezTo>
                    <a:pt x="5669" y="48"/>
                    <a:pt x="5597" y="1"/>
                    <a:pt x="555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9" name="Google Shape;999;p90"/>
            <p:cNvSpPr/>
            <p:nvPr/>
          </p:nvSpPr>
          <p:spPr>
            <a:xfrm>
              <a:off x="6647713" y="2521883"/>
              <a:ext cx="240550" cy="144100"/>
            </a:xfrm>
            <a:custGeom>
              <a:rect b="b" l="l" r="r" t="t"/>
              <a:pathLst>
                <a:path extrusionOk="0" h="5764" w="9622">
                  <a:moveTo>
                    <a:pt x="5859" y="358"/>
                  </a:moveTo>
                  <a:lnTo>
                    <a:pt x="9193" y="4025"/>
                  </a:lnTo>
                  <a:cubicBezTo>
                    <a:pt x="8217" y="4930"/>
                    <a:pt x="6979" y="5430"/>
                    <a:pt x="5621" y="5430"/>
                  </a:cubicBezTo>
                  <a:cubicBezTo>
                    <a:pt x="4216" y="5430"/>
                    <a:pt x="2930" y="4882"/>
                    <a:pt x="1930" y="3906"/>
                  </a:cubicBezTo>
                  <a:cubicBezTo>
                    <a:pt x="977" y="2953"/>
                    <a:pt x="430" y="1715"/>
                    <a:pt x="382" y="358"/>
                  </a:cubicBezTo>
                  <a:close/>
                  <a:moveTo>
                    <a:pt x="263" y="0"/>
                  </a:moveTo>
                  <a:cubicBezTo>
                    <a:pt x="215" y="0"/>
                    <a:pt x="191" y="0"/>
                    <a:pt x="120" y="48"/>
                  </a:cubicBezTo>
                  <a:cubicBezTo>
                    <a:pt x="49" y="96"/>
                    <a:pt x="1" y="167"/>
                    <a:pt x="1" y="239"/>
                  </a:cubicBezTo>
                  <a:cubicBezTo>
                    <a:pt x="25" y="1739"/>
                    <a:pt x="596" y="3096"/>
                    <a:pt x="1668" y="4144"/>
                  </a:cubicBezTo>
                  <a:cubicBezTo>
                    <a:pt x="2716" y="5192"/>
                    <a:pt x="4121" y="5764"/>
                    <a:pt x="5597" y="5764"/>
                  </a:cubicBezTo>
                  <a:cubicBezTo>
                    <a:pt x="7050" y="5764"/>
                    <a:pt x="8455" y="5192"/>
                    <a:pt x="9503" y="4168"/>
                  </a:cubicBezTo>
                  <a:cubicBezTo>
                    <a:pt x="9622" y="4120"/>
                    <a:pt x="9622" y="3954"/>
                    <a:pt x="9527" y="3858"/>
                  </a:cubicBezTo>
                  <a:lnTo>
                    <a:pt x="6050" y="72"/>
                  </a:lnTo>
                  <a:cubicBezTo>
                    <a:pt x="6002" y="48"/>
                    <a:pt x="5955" y="0"/>
                    <a:pt x="593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0" name="Google Shape;1000;p90"/>
            <p:cNvSpPr/>
            <p:nvPr/>
          </p:nvSpPr>
          <p:spPr>
            <a:xfrm>
              <a:off x="6801913" y="2369483"/>
              <a:ext cx="144125" cy="243525"/>
            </a:xfrm>
            <a:custGeom>
              <a:rect b="b" l="l" r="r" t="t"/>
              <a:pathLst>
                <a:path extrusionOk="0" h="9741" w="5765">
                  <a:moveTo>
                    <a:pt x="239" y="0"/>
                  </a:moveTo>
                  <a:cubicBezTo>
                    <a:pt x="144" y="0"/>
                    <a:pt x="49" y="71"/>
                    <a:pt x="25" y="143"/>
                  </a:cubicBezTo>
                  <a:cubicBezTo>
                    <a:pt x="1" y="191"/>
                    <a:pt x="1" y="214"/>
                    <a:pt x="1" y="262"/>
                  </a:cubicBezTo>
                  <a:lnTo>
                    <a:pt x="1" y="5596"/>
                  </a:lnTo>
                  <a:cubicBezTo>
                    <a:pt x="1" y="5620"/>
                    <a:pt x="25" y="5692"/>
                    <a:pt x="49" y="5715"/>
                  </a:cubicBezTo>
                  <a:lnTo>
                    <a:pt x="1001" y="6763"/>
                  </a:lnTo>
                  <a:cubicBezTo>
                    <a:pt x="1040" y="6789"/>
                    <a:pt x="1094" y="6808"/>
                    <a:pt x="1142" y="6808"/>
                  </a:cubicBezTo>
                  <a:cubicBezTo>
                    <a:pt x="1182" y="6808"/>
                    <a:pt x="1218" y="6796"/>
                    <a:pt x="1239" y="6763"/>
                  </a:cubicBezTo>
                  <a:cubicBezTo>
                    <a:pt x="1311" y="6692"/>
                    <a:pt x="1335" y="6573"/>
                    <a:pt x="1239" y="6525"/>
                  </a:cubicBezTo>
                  <a:lnTo>
                    <a:pt x="358" y="5525"/>
                  </a:lnTo>
                  <a:lnTo>
                    <a:pt x="358" y="381"/>
                  </a:lnTo>
                  <a:cubicBezTo>
                    <a:pt x="1692" y="405"/>
                    <a:pt x="2954" y="976"/>
                    <a:pt x="3906" y="1929"/>
                  </a:cubicBezTo>
                  <a:cubicBezTo>
                    <a:pt x="4883" y="2905"/>
                    <a:pt x="5407" y="4215"/>
                    <a:pt x="5407" y="5596"/>
                  </a:cubicBezTo>
                  <a:cubicBezTo>
                    <a:pt x="5407" y="6882"/>
                    <a:pt x="4811" y="8311"/>
                    <a:pt x="3835" y="9311"/>
                  </a:cubicBezTo>
                  <a:lnTo>
                    <a:pt x="1787" y="7073"/>
                  </a:lnTo>
                  <a:cubicBezTo>
                    <a:pt x="1748" y="7047"/>
                    <a:pt x="1694" y="7028"/>
                    <a:pt x="1646" y="7028"/>
                  </a:cubicBezTo>
                  <a:cubicBezTo>
                    <a:pt x="1606" y="7028"/>
                    <a:pt x="1570" y="7041"/>
                    <a:pt x="1549" y="7073"/>
                  </a:cubicBezTo>
                  <a:cubicBezTo>
                    <a:pt x="1477" y="7144"/>
                    <a:pt x="1454" y="7263"/>
                    <a:pt x="1549" y="7311"/>
                  </a:cubicBezTo>
                  <a:lnTo>
                    <a:pt x="3668" y="9645"/>
                  </a:lnTo>
                  <a:cubicBezTo>
                    <a:pt x="3716" y="9692"/>
                    <a:pt x="3787" y="9740"/>
                    <a:pt x="3835" y="9740"/>
                  </a:cubicBezTo>
                  <a:cubicBezTo>
                    <a:pt x="3906" y="9740"/>
                    <a:pt x="3954" y="9692"/>
                    <a:pt x="4026" y="9669"/>
                  </a:cubicBezTo>
                  <a:cubicBezTo>
                    <a:pt x="5097" y="8573"/>
                    <a:pt x="5764" y="7025"/>
                    <a:pt x="5764" y="5620"/>
                  </a:cubicBezTo>
                  <a:cubicBezTo>
                    <a:pt x="5740" y="4120"/>
                    <a:pt x="5169" y="2715"/>
                    <a:pt x="4145" y="1667"/>
                  </a:cubicBezTo>
                  <a:cubicBezTo>
                    <a:pt x="3097" y="619"/>
                    <a:pt x="1716" y="24"/>
                    <a:pt x="23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01" name="Google Shape;1001;p90"/>
          <p:cNvGrpSpPr/>
          <p:nvPr/>
        </p:nvGrpSpPr>
        <p:grpSpPr>
          <a:xfrm>
            <a:off x="7007492" y="2448435"/>
            <a:ext cx="355302" cy="354584"/>
            <a:chOff x="6162513" y="2369483"/>
            <a:chExt cx="297100" cy="296500"/>
          </a:xfrm>
        </p:grpSpPr>
        <p:sp>
          <p:nvSpPr>
            <p:cNvPr id="1002" name="Google Shape;1002;p90"/>
            <p:cNvSpPr/>
            <p:nvPr/>
          </p:nvSpPr>
          <p:spPr>
            <a:xfrm>
              <a:off x="6197638" y="2404608"/>
              <a:ext cx="87525" cy="87525"/>
            </a:xfrm>
            <a:custGeom>
              <a:rect b="b" l="l" r="r" t="t"/>
              <a:pathLst>
                <a:path extrusionOk="0" h="3501" w="3501">
                  <a:moveTo>
                    <a:pt x="1762" y="0"/>
                  </a:moveTo>
                  <a:cubicBezTo>
                    <a:pt x="1548" y="0"/>
                    <a:pt x="1334" y="24"/>
                    <a:pt x="1167" y="119"/>
                  </a:cubicBezTo>
                  <a:cubicBezTo>
                    <a:pt x="1072" y="143"/>
                    <a:pt x="1000" y="238"/>
                    <a:pt x="1072" y="333"/>
                  </a:cubicBezTo>
                  <a:cubicBezTo>
                    <a:pt x="1089" y="384"/>
                    <a:pt x="1141" y="434"/>
                    <a:pt x="1204" y="434"/>
                  </a:cubicBezTo>
                  <a:cubicBezTo>
                    <a:pt x="1230" y="434"/>
                    <a:pt x="1258" y="426"/>
                    <a:pt x="1286" y="405"/>
                  </a:cubicBezTo>
                  <a:cubicBezTo>
                    <a:pt x="1429" y="357"/>
                    <a:pt x="1596" y="333"/>
                    <a:pt x="1762" y="333"/>
                  </a:cubicBezTo>
                  <a:cubicBezTo>
                    <a:pt x="2525" y="333"/>
                    <a:pt x="3144" y="953"/>
                    <a:pt x="3144" y="1715"/>
                  </a:cubicBezTo>
                  <a:cubicBezTo>
                    <a:pt x="3144" y="2501"/>
                    <a:pt x="2525" y="3120"/>
                    <a:pt x="1762" y="3120"/>
                  </a:cubicBezTo>
                  <a:cubicBezTo>
                    <a:pt x="977" y="3120"/>
                    <a:pt x="357" y="2501"/>
                    <a:pt x="357" y="1715"/>
                  </a:cubicBezTo>
                  <a:cubicBezTo>
                    <a:pt x="357" y="1405"/>
                    <a:pt x="476" y="1072"/>
                    <a:pt x="691" y="834"/>
                  </a:cubicBezTo>
                  <a:cubicBezTo>
                    <a:pt x="738" y="762"/>
                    <a:pt x="738" y="643"/>
                    <a:pt x="643" y="595"/>
                  </a:cubicBezTo>
                  <a:cubicBezTo>
                    <a:pt x="621" y="562"/>
                    <a:pt x="584" y="544"/>
                    <a:pt x="543" y="544"/>
                  </a:cubicBezTo>
                  <a:cubicBezTo>
                    <a:pt x="495" y="544"/>
                    <a:pt x="443" y="568"/>
                    <a:pt x="405" y="619"/>
                  </a:cubicBezTo>
                  <a:cubicBezTo>
                    <a:pt x="143" y="953"/>
                    <a:pt x="0" y="1334"/>
                    <a:pt x="0" y="1762"/>
                  </a:cubicBezTo>
                  <a:cubicBezTo>
                    <a:pt x="0" y="2691"/>
                    <a:pt x="762" y="3501"/>
                    <a:pt x="1762" y="3501"/>
                  </a:cubicBezTo>
                  <a:cubicBezTo>
                    <a:pt x="2739" y="3501"/>
                    <a:pt x="3501" y="2739"/>
                    <a:pt x="3501" y="1739"/>
                  </a:cubicBezTo>
                  <a:cubicBezTo>
                    <a:pt x="3477" y="810"/>
                    <a:pt x="2715" y="0"/>
                    <a:pt x="176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3" name="Google Shape;1003;p90"/>
            <p:cNvSpPr/>
            <p:nvPr/>
          </p:nvSpPr>
          <p:spPr>
            <a:xfrm>
              <a:off x="6162513" y="2369483"/>
              <a:ext cx="158375" cy="157775"/>
            </a:xfrm>
            <a:custGeom>
              <a:rect b="b" l="l" r="r" t="t"/>
              <a:pathLst>
                <a:path extrusionOk="0" h="6311" w="6335">
                  <a:moveTo>
                    <a:pt x="3453" y="452"/>
                  </a:moveTo>
                  <a:lnTo>
                    <a:pt x="3453" y="738"/>
                  </a:lnTo>
                  <a:cubicBezTo>
                    <a:pt x="3453" y="881"/>
                    <a:pt x="3549" y="1000"/>
                    <a:pt x="3691" y="1072"/>
                  </a:cubicBezTo>
                  <a:cubicBezTo>
                    <a:pt x="3930" y="1119"/>
                    <a:pt x="4144" y="1215"/>
                    <a:pt x="4358" y="1334"/>
                  </a:cubicBezTo>
                  <a:cubicBezTo>
                    <a:pt x="4408" y="1373"/>
                    <a:pt x="4466" y="1392"/>
                    <a:pt x="4524" y="1392"/>
                  </a:cubicBezTo>
                  <a:cubicBezTo>
                    <a:pt x="4604" y="1392"/>
                    <a:pt x="4684" y="1355"/>
                    <a:pt x="4739" y="1286"/>
                  </a:cubicBezTo>
                  <a:lnTo>
                    <a:pt x="4977" y="1048"/>
                  </a:lnTo>
                  <a:lnTo>
                    <a:pt x="5335" y="1429"/>
                  </a:lnTo>
                  <a:lnTo>
                    <a:pt x="5096" y="1667"/>
                  </a:lnTo>
                  <a:cubicBezTo>
                    <a:pt x="4977" y="1786"/>
                    <a:pt x="4977" y="1929"/>
                    <a:pt x="5025" y="2048"/>
                  </a:cubicBezTo>
                  <a:cubicBezTo>
                    <a:pt x="5144" y="2262"/>
                    <a:pt x="5239" y="2477"/>
                    <a:pt x="5287" y="2715"/>
                  </a:cubicBezTo>
                  <a:cubicBezTo>
                    <a:pt x="5335" y="2858"/>
                    <a:pt x="5454" y="2953"/>
                    <a:pt x="5597" y="2953"/>
                  </a:cubicBezTo>
                  <a:lnTo>
                    <a:pt x="5930" y="2953"/>
                  </a:lnTo>
                  <a:lnTo>
                    <a:pt x="5930" y="3477"/>
                  </a:lnTo>
                  <a:lnTo>
                    <a:pt x="5597" y="3477"/>
                  </a:lnTo>
                  <a:cubicBezTo>
                    <a:pt x="5454" y="3477"/>
                    <a:pt x="5335" y="3572"/>
                    <a:pt x="5311" y="3715"/>
                  </a:cubicBezTo>
                  <a:cubicBezTo>
                    <a:pt x="5239" y="3953"/>
                    <a:pt x="5144" y="4168"/>
                    <a:pt x="5025" y="4382"/>
                  </a:cubicBezTo>
                  <a:cubicBezTo>
                    <a:pt x="4954" y="4501"/>
                    <a:pt x="4977" y="4668"/>
                    <a:pt x="5096" y="4763"/>
                  </a:cubicBezTo>
                  <a:lnTo>
                    <a:pt x="5335" y="5001"/>
                  </a:lnTo>
                  <a:lnTo>
                    <a:pt x="4977" y="5382"/>
                  </a:lnTo>
                  <a:lnTo>
                    <a:pt x="4739" y="5144"/>
                  </a:lnTo>
                  <a:cubicBezTo>
                    <a:pt x="4654" y="5058"/>
                    <a:pt x="4559" y="5015"/>
                    <a:pt x="4472" y="5015"/>
                  </a:cubicBezTo>
                  <a:cubicBezTo>
                    <a:pt x="4413" y="5015"/>
                    <a:pt x="4358" y="5034"/>
                    <a:pt x="4311" y="5072"/>
                  </a:cubicBezTo>
                  <a:cubicBezTo>
                    <a:pt x="4120" y="5192"/>
                    <a:pt x="3906" y="5263"/>
                    <a:pt x="3668" y="5334"/>
                  </a:cubicBezTo>
                  <a:cubicBezTo>
                    <a:pt x="3525" y="5358"/>
                    <a:pt x="3429" y="5477"/>
                    <a:pt x="3429" y="5668"/>
                  </a:cubicBezTo>
                  <a:lnTo>
                    <a:pt x="3429" y="5977"/>
                  </a:lnTo>
                  <a:lnTo>
                    <a:pt x="2882" y="5977"/>
                  </a:lnTo>
                  <a:lnTo>
                    <a:pt x="2882" y="5668"/>
                  </a:lnTo>
                  <a:cubicBezTo>
                    <a:pt x="2882" y="5501"/>
                    <a:pt x="2810" y="5382"/>
                    <a:pt x="2644" y="5334"/>
                  </a:cubicBezTo>
                  <a:cubicBezTo>
                    <a:pt x="2405" y="5263"/>
                    <a:pt x="2215" y="5192"/>
                    <a:pt x="2001" y="5072"/>
                  </a:cubicBezTo>
                  <a:cubicBezTo>
                    <a:pt x="1951" y="5033"/>
                    <a:pt x="1889" y="5014"/>
                    <a:pt x="1828" y="5014"/>
                  </a:cubicBezTo>
                  <a:cubicBezTo>
                    <a:pt x="1743" y="5014"/>
                    <a:pt x="1661" y="5051"/>
                    <a:pt x="1620" y="5120"/>
                  </a:cubicBezTo>
                  <a:lnTo>
                    <a:pt x="1381" y="5358"/>
                  </a:lnTo>
                  <a:lnTo>
                    <a:pt x="1024" y="4977"/>
                  </a:lnTo>
                  <a:lnTo>
                    <a:pt x="1262" y="4739"/>
                  </a:lnTo>
                  <a:cubicBezTo>
                    <a:pt x="1381" y="4620"/>
                    <a:pt x="1381" y="4477"/>
                    <a:pt x="1310" y="4358"/>
                  </a:cubicBezTo>
                  <a:cubicBezTo>
                    <a:pt x="1191" y="4144"/>
                    <a:pt x="1096" y="3929"/>
                    <a:pt x="1048" y="3691"/>
                  </a:cubicBezTo>
                  <a:cubicBezTo>
                    <a:pt x="1024" y="3548"/>
                    <a:pt x="905" y="3453"/>
                    <a:pt x="738" y="3453"/>
                  </a:cubicBezTo>
                  <a:lnTo>
                    <a:pt x="429" y="3453"/>
                  </a:lnTo>
                  <a:lnTo>
                    <a:pt x="429" y="2905"/>
                  </a:lnTo>
                  <a:lnTo>
                    <a:pt x="715" y="2905"/>
                  </a:lnTo>
                  <a:cubicBezTo>
                    <a:pt x="857" y="2905"/>
                    <a:pt x="977" y="2834"/>
                    <a:pt x="1048" y="2667"/>
                  </a:cubicBezTo>
                  <a:cubicBezTo>
                    <a:pt x="1096" y="2429"/>
                    <a:pt x="1191" y="2239"/>
                    <a:pt x="1310" y="2024"/>
                  </a:cubicBezTo>
                  <a:cubicBezTo>
                    <a:pt x="1405" y="1905"/>
                    <a:pt x="1381" y="1715"/>
                    <a:pt x="1262" y="1643"/>
                  </a:cubicBezTo>
                  <a:lnTo>
                    <a:pt x="1024" y="1405"/>
                  </a:lnTo>
                  <a:lnTo>
                    <a:pt x="1405" y="1048"/>
                  </a:lnTo>
                  <a:lnTo>
                    <a:pt x="1643" y="1286"/>
                  </a:lnTo>
                  <a:cubicBezTo>
                    <a:pt x="1710" y="1353"/>
                    <a:pt x="1785" y="1382"/>
                    <a:pt x="1859" y="1382"/>
                  </a:cubicBezTo>
                  <a:cubicBezTo>
                    <a:pt x="1916" y="1382"/>
                    <a:pt x="1972" y="1365"/>
                    <a:pt x="2024" y="1334"/>
                  </a:cubicBezTo>
                  <a:cubicBezTo>
                    <a:pt x="2239" y="1215"/>
                    <a:pt x="2453" y="1119"/>
                    <a:pt x="2691" y="1072"/>
                  </a:cubicBezTo>
                  <a:cubicBezTo>
                    <a:pt x="2834" y="1048"/>
                    <a:pt x="2929" y="929"/>
                    <a:pt x="2929" y="762"/>
                  </a:cubicBezTo>
                  <a:lnTo>
                    <a:pt x="2929" y="452"/>
                  </a:lnTo>
                  <a:close/>
                  <a:moveTo>
                    <a:pt x="2858" y="0"/>
                  </a:moveTo>
                  <a:cubicBezTo>
                    <a:pt x="2691" y="0"/>
                    <a:pt x="2524" y="143"/>
                    <a:pt x="2524" y="333"/>
                  </a:cubicBezTo>
                  <a:lnTo>
                    <a:pt x="2524" y="667"/>
                  </a:lnTo>
                  <a:cubicBezTo>
                    <a:pt x="2286" y="714"/>
                    <a:pt x="2024" y="810"/>
                    <a:pt x="1810" y="953"/>
                  </a:cubicBezTo>
                  <a:lnTo>
                    <a:pt x="1572" y="714"/>
                  </a:lnTo>
                  <a:cubicBezTo>
                    <a:pt x="1512" y="655"/>
                    <a:pt x="1435" y="625"/>
                    <a:pt x="1358" y="625"/>
                  </a:cubicBezTo>
                  <a:cubicBezTo>
                    <a:pt x="1280" y="625"/>
                    <a:pt x="1203" y="655"/>
                    <a:pt x="1143" y="714"/>
                  </a:cubicBezTo>
                  <a:lnTo>
                    <a:pt x="715" y="1119"/>
                  </a:lnTo>
                  <a:cubicBezTo>
                    <a:pt x="596" y="1262"/>
                    <a:pt x="596" y="1453"/>
                    <a:pt x="715" y="1572"/>
                  </a:cubicBezTo>
                  <a:lnTo>
                    <a:pt x="953" y="1810"/>
                  </a:lnTo>
                  <a:cubicBezTo>
                    <a:pt x="810" y="2048"/>
                    <a:pt x="715" y="2286"/>
                    <a:pt x="667" y="2524"/>
                  </a:cubicBezTo>
                  <a:lnTo>
                    <a:pt x="334" y="2524"/>
                  </a:lnTo>
                  <a:cubicBezTo>
                    <a:pt x="143" y="2524"/>
                    <a:pt x="0" y="2691"/>
                    <a:pt x="0" y="2858"/>
                  </a:cubicBezTo>
                  <a:lnTo>
                    <a:pt x="0" y="3453"/>
                  </a:lnTo>
                  <a:cubicBezTo>
                    <a:pt x="0" y="3644"/>
                    <a:pt x="143" y="3786"/>
                    <a:pt x="334" y="3786"/>
                  </a:cubicBezTo>
                  <a:lnTo>
                    <a:pt x="667" y="3786"/>
                  </a:lnTo>
                  <a:cubicBezTo>
                    <a:pt x="715" y="4025"/>
                    <a:pt x="810" y="4287"/>
                    <a:pt x="953" y="4501"/>
                  </a:cubicBezTo>
                  <a:lnTo>
                    <a:pt x="715" y="4739"/>
                  </a:lnTo>
                  <a:cubicBezTo>
                    <a:pt x="596" y="4858"/>
                    <a:pt x="596" y="5072"/>
                    <a:pt x="715" y="5192"/>
                  </a:cubicBezTo>
                  <a:lnTo>
                    <a:pt x="1143" y="5596"/>
                  </a:lnTo>
                  <a:cubicBezTo>
                    <a:pt x="1203" y="5656"/>
                    <a:pt x="1280" y="5686"/>
                    <a:pt x="1358" y="5686"/>
                  </a:cubicBezTo>
                  <a:cubicBezTo>
                    <a:pt x="1435" y="5686"/>
                    <a:pt x="1512" y="5656"/>
                    <a:pt x="1572" y="5596"/>
                  </a:cubicBezTo>
                  <a:lnTo>
                    <a:pt x="1810" y="5358"/>
                  </a:lnTo>
                  <a:cubicBezTo>
                    <a:pt x="2048" y="5501"/>
                    <a:pt x="2286" y="5596"/>
                    <a:pt x="2524" y="5644"/>
                  </a:cubicBezTo>
                  <a:lnTo>
                    <a:pt x="2524" y="5977"/>
                  </a:lnTo>
                  <a:cubicBezTo>
                    <a:pt x="2524" y="6168"/>
                    <a:pt x="2691" y="6311"/>
                    <a:pt x="2858" y="6311"/>
                  </a:cubicBezTo>
                  <a:lnTo>
                    <a:pt x="3453" y="6311"/>
                  </a:lnTo>
                  <a:cubicBezTo>
                    <a:pt x="3644" y="6311"/>
                    <a:pt x="3787" y="6168"/>
                    <a:pt x="3787" y="5977"/>
                  </a:cubicBezTo>
                  <a:lnTo>
                    <a:pt x="3787" y="5644"/>
                  </a:lnTo>
                  <a:cubicBezTo>
                    <a:pt x="4049" y="5596"/>
                    <a:pt x="4287" y="5501"/>
                    <a:pt x="4501" y="5358"/>
                  </a:cubicBezTo>
                  <a:lnTo>
                    <a:pt x="4739" y="5596"/>
                  </a:lnTo>
                  <a:cubicBezTo>
                    <a:pt x="4799" y="5656"/>
                    <a:pt x="4870" y="5686"/>
                    <a:pt x="4948" y="5686"/>
                  </a:cubicBezTo>
                  <a:cubicBezTo>
                    <a:pt x="5025" y="5686"/>
                    <a:pt x="5108" y="5656"/>
                    <a:pt x="5192" y="5596"/>
                  </a:cubicBezTo>
                  <a:lnTo>
                    <a:pt x="5597" y="5192"/>
                  </a:lnTo>
                  <a:cubicBezTo>
                    <a:pt x="5716" y="5072"/>
                    <a:pt x="5716" y="4858"/>
                    <a:pt x="5597" y="4739"/>
                  </a:cubicBezTo>
                  <a:lnTo>
                    <a:pt x="5358" y="4501"/>
                  </a:lnTo>
                  <a:cubicBezTo>
                    <a:pt x="5501" y="4287"/>
                    <a:pt x="5597" y="4025"/>
                    <a:pt x="5668" y="3786"/>
                  </a:cubicBezTo>
                  <a:lnTo>
                    <a:pt x="6025" y="3786"/>
                  </a:lnTo>
                  <a:cubicBezTo>
                    <a:pt x="6192" y="3786"/>
                    <a:pt x="6335" y="3644"/>
                    <a:pt x="6335" y="3453"/>
                  </a:cubicBezTo>
                  <a:lnTo>
                    <a:pt x="6335" y="2858"/>
                  </a:lnTo>
                  <a:cubicBezTo>
                    <a:pt x="6335" y="2691"/>
                    <a:pt x="6192" y="2524"/>
                    <a:pt x="6025" y="2524"/>
                  </a:cubicBezTo>
                  <a:lnTo>
                    <a:pt x="5668" y="2524"/>
                  </a:lnTo>
                  <a:cubicBezTo>
                    <a:pt x="5597" y="2286"/>
                    <a:pt x="5501" y="2024"/>
                    <a:pt x="5358" y="1810"/>
                  </a:cubicBezTo>
                  <a:lnTo>
                    <a:pt x="5597" y="1572"/>
                  </a:lnTo>
                  <a:cubicBezTo>
                    <a:pt x="5716" y="1453"/>
                    <a:pt x="5716" y="1262"/>
                    <a:pt x="5597" y="1119"/>
                  </a:cubicBezTo>
                  <a:lnTo>
                    <a:pt x="5192" y="714"/>
                  </a:lnTo>
                  <a:cubicBezTo>
                    <a:pt x="5132" y="655"/>
                    <a:pt x="5049" y="625"/>
                    <a:pt x="4965" y="625"/>
                  </a:cubicBezTo>
                  <a:cubicBezTo>
                    <a:pt x="4882" y="625"/>
                    <a:pt x="4799" y="655"/>
                    <a:pt x="4739" y="714"/>
                  </a:cubicBezTo>
                  <a:lnTo>
                    <a:pt x="4501" y="953"/>
                  </a:lnTo>
                  <a:cubicBezTo>
                    <a:pt x="4263" y="810"/>
                    <a:pt x="4025" y="714"/>
                    <a:pt x="3787" y="667"/>
                  </a:cubicBezTo>
                  <a:lnTo>
                    <a:pt x="3787" y="333"/>
                  </a:lnTo>
                  <a:cubicBezTo>
                    <a:pt x="3787" y="143"/>
                    <a:pt x="3644" y="0"/>
                    <a:pt x="345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4" name="Google Shape;1004;p90"/>
            <p:cNvSpPr/>
            <p:nvPr/>
          </p:nvSpPr>
          <p:spPr>
            <a:xfrm>
              <a:off x="6232763" y="2427808"/>
              <a:ext cx="16100" cy="41700"/>
            </a:xfrm>
            <a:custGeom>
              <a:rect b="b" l="l" r="r" t="t"/>
              <a:pathLst>
                <a:path extrusionOk="0" h="1668" w="644">
                  <a:moveTo>
                    <a:pt x="191" y="1"/>
                  </a:moveTo>
                  <a:cubicBezTo>
                    <a:pt x="119" y="1"/>
                    <a:pt x="48" y="48"/>
                    <a:pt x="24" y="144"/>
                  </a:cubicBezTo>
                  <a:cubicBezTo>
                    <a:pt x="0" y="263"/>
                    <a:pt x="72" y="358"/>
                    <a:pt x="191" y="358"/>
                  </a:cubicBezTo>
                  <a:lnTo>
                    <a:pt x="310" y="358"/>
                  </a:lnTo>
                  <a:lnTo>
                    <a:pt x="310" y="1477"/>
                  </a:lnTo>
                  <a:cubicBezTo>
                    <a:pt x="286" y="1573"/>
                    <a:pt x="381" y="1668"/>
                    <a:pt x="477" y="1668"/>
                  </a:cubicBezTo>
                  <a:cubicBezTo>
                    <a:pt x="548" y="1668"/>
                    <a:pt x="643" y="1573"/>
                    <a:pt x="643" y="1477"/>
                  </a:cubicBezTo>
                  <a:lnTo>
                    <a:pt x="643" y="168"/>
                  </a:lnTo>
                  <a:cubicBezTo>
                    <a:pt x="643" y="72"/>
                    <a:pt x="548" y="1"/>
                    <a:pt x="47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5" name="Google Shape;1005;p90"/>
            <p:cNvSpPr/>
            <p:nvPr/>
          </p:nvSpPr>
          <p:spPr>
            <a:xfrm>
              <a:off x="6319088" y="2526658"/>
              <a:ext cx="100050" cy="99425"/>
            </a:xfrm>
            <a:custGeom>
              <a:rect b="b" l="l" r="r" t="t"/>
              <a:pathLst>
                <a:path extrusionOk="0" h="3977" w="4002">
                  <a:moveTo>
                    <a:pt x="1977" y="0"/>
                  </a:moveTo>
                  <a:cubicBezTo>
                    <a:pt x="881" y="0"/>
                    <a:pt x="0" y="881"/>
                    <a:pt x="0" y="1977"/>
                  </a:cubicBezTo>
                  <a:cubicBezTo>
                    <a:pt x="0" y="3096"/>
                    <a:pt x="881" y="3977"/>
                    <a:pt x="1977" y="3977"/>
                  </a:cubicBezTo>
                  <a:cubicBezTo>
                    <a:pt x="2334" y="3977"/>
                    <a:pt x="2691" y="3882"/>
                    <a:pt x="3001" y="3715"/>
                  </a:cubicBezTo>
                  <a:cubicBezTo>
                    <a:pt x="3072" y="3667"/>
                    <a:pt x="3120" y="3572"/>
                    <a:pt x="3049" y="3477"/>
                  </a:cubicBezTo>
                  <a:cubicBezTo>
                    <a:pt x="3020" y="3419"/>
                    <a:pt x="2973" y="3388"/>
                    <a:pt x="2920" y="3388"/>
                  </a:cubicBezTo>
                  <a:cubicBezTo>
                    <a:pt x="2886" y="3388"/>
                    <a:pt x="2848" y="3401"/>
                    <a:pt x="2810" y="3429"/>
                  </a:cubicBezTo>
                  <a:cubicBezTo>
                    <a:pt x="2572" y="3572"/>
                    <a:pt x="2287" y="3667"/>
                    <a:pt x="1977" y="3667"/>
                  </a:cubicBezTo>
                  <a:cubicBezTo>
                    <a:pt x="1072" y="3667"/>
                    <a:pt x="310" y="2905"/>
                    <a:pt x="310" y="1977"/>
                  </a:cubicBezTo>
                  <a:cubicBezTo>
                    <a:pt x="310" y="1072"/>
                    <a:pt x="1072" y="310"/>
                    <a:pt x="1977" y="310"/>
                  </a:cubicBezTo>
                  <a:cubicBezTo>
                    <a:pt x="2906" y="310"/>
                    <a:pt x="3644" y="1072"/>
                    <a:pt x="3644" y="1977"/>
                  </a:cubicBezTo>
                  <a:cubicBezTo>
                    <a:pt x="3644" y="2310"/>
                    <a:pt x="3573" y="2643"/>
                    <a:pt x="3358" y="2905"/>
                  </a:cubicBezTo>
                  <a:cubicBezTo>
                    <a:pt x="3287" y="3001"/>
                    <a:pt x="3334" y="3096"/>
                    <a:pt x="3406" y="3143"/>
                  </a:cubicBezTo>
                  <a:cubicBezTo>
                    <a:pt x="3443" y="3172"/>
                    <a:pt x="3481" y="3185"/>
                    <a:pt x="3516" y="3185"/>
                  </a:cubicBezTo>
                  <a:cubicBezTo>
                    <a:pt x="3569" y="3185"/>
                    <a:pt x="3615" y="3154"/>
                    <a:pt x="3644" y="3096"/>
                  </a:cubicBezTo>
                  <a:cubicBezTo>
                    <a:pt x="3882" y="2762"/>
                    <a:pt x="4001" y="2381"/>
                    <a:pt x="4001" y="1953"/>
                  </a:cubicBezTo>
                  <a:cubicBezTo>
                    <a:pt x="4001" y="881"/>
                    <a:pt x="3096" y="0"/>
                    <a:pt x="197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6" name="Google Shape;1006;p90"/>
            <p:cNvSpPr/>
            <p:nvPr/>
          </p:nvSpPr>
          <p:spPr>
            <a:xfrm>
              <a:off x="6278588" y="2486158"/>
              <a:ext cx="181025" cy="179825"/>
            </a:xfrm>
            <a:custGeom>
              <a:rect b="b" l="l" r="r" t="t"/>
              <a:pathLst>
                <a:path extrusionOk="0" h="7193" w="7241">
                  <a:moveTo>
                    <a:pt x="3930" y="334"/>
                  </a:moveTo>
                  <a:lnTo>
                    <a:pt x="3930" y="715"/>
                  </a:lnTo>
                  <a:cubicBezTo>
                    <a:pt x="3930" y="858"/>
                    <a:pt x="4049" y="1025"/>
                    <a:pt x="4192" y="1048"/>
                  </a:cubicBezTo>
                  <a:cubicBezTo>
                    <a:pt x="4478" y="1096"/>
                    <a:pt x="4740" y="1215"/>
                    <a:pt x="4978" y="1382"/>
                  </a:cubicBezTo>
                  <a:cubicBezTo>
                    <a:pt x="5031" y="1417"/>
                    <a:pt x="5083" y="1433"/>
                    <a:pt x="5134" y="1433"/>
                  </a:cubicBezTo>
                  <a:cubicBezTo>
                    <a:pt x="5223" y="1433"/>
                    <a:pt x="5308" y="1386"/>
                    <a:pt x="5383" y="1310"/>
                  </a:cubicBezTo>
                  <a:lnTo>
                    <a:pt x="5693" y="1025"/>
                  </a:lnTo>
                  <a:lnTo>
                    <a:pt x="6169" y="1501"/>
                  </a:lnTo>
                  <a:lnTo>
                    <a:pt x="5859" y="1787"/>
                  </a:lnTo>
                  <a:cubicBezTo>
                    <a:pt x="5740" y="1906"/>
                    <a:pt x="5740" y="2096"/>
                    <a:pt x="5812" y="2215"/>
                  </a:cubicBezTo>
                  <a:cubicBezTo>
                    <a:pt x="5955" y="2454"/>
                    <a:pt x="6074" y="2715"/>
                    <a:pt x="6145" y="2977"/>
                  </a:cubicBezTo>
                  <a:cubicBezTo>
                    <a:pt x="6169" y="3144"/>
                    <a:pt x="6312" y="3263"/>
                    <a:pt x="6455" y="3263"/>
                  </a:cubicBezTo>
                  <a:lnTo>
                    <a:pt x="6883" y="3263"/>
                  </a:lnTo>
                  <a:lnTo>
                    <a:pt x="6883" y="3930"/>
                  </a:lnTo>
                  <a:lnTo>
                    <a:pt x="6502" y="3930"/>
                  </a:lnTo>
                  <a:cubicBezTo>
                    <a:pt x="6336" y="3930"/>
                    <a:pt x="6193" y="4049"/>
                    <a:pt x="6169" y="4192"/>
                  </a:cubicBezTo>
                  <a:cubicBezTo>
                    <a:pt x="6097" y="4478"/>
                    <a:pt x="5978" y="4740"/>
                    <a:pt x="5836" y="4978"/>
                  </a:cubicBezTo>
                  <a:cubicBezTo>
                    <a:pt x="5740" y="5121"/>
                    <a:pt x="5788" y="5287"/>
                    <a:pt x="5907" y="5383"/>
                  </a:cubicBezTo>
                  <a:lnTo>
                    <a:pt x="6193" y="5692"/>
                  </a:lnTo>
                  <a:lnTo>
                    <a:pt x="5716" y="6169"/>
                  </a:lnTo>
                  <a:lnTo>
                    <a:pt x="5431" y="5883"/>
                  </a:lnTo>
                  <a:cubicBezTo>
                    <a:pt x="5358" y="5810"/>
                    <a:pt x="5258" y="5782"/>
                    <a:pt x="5164" y="5782"/>
                  </a:cubicBezTo>
                  <a:cubicBezTo>
                    <a:pt x="5105" y="5782"/>
                    <a:pt x="5048" y="5793"/>
                    <a:pt x="5002" y="5811"/>
                  </a:cubicBezTo>
                  <a:cubicBezTo>
                    <a:pt x="4764" y="5954"/>
                    <a:pt x="4502" y="6073"/>
                    <a:pt x="4240" y="6145"/>
                  </a:cubicBezTo>
                  <a:cubicBezTo>
                    <a:pt x="4073" y="6169"/>
                    <a:pt x="3954" y="6311"/>
                    <a:pt x="3954" y="6478"/>
                  </a:cubicBezTo>
                  <a:lnTo>
                    <a:pt x="3954" y="6883"/>
                  </a:lnTo>
                  <a:lnTo>
                    <a:pt x="3287" y="6883"/>
                  </a:lnTo>
                  <a:lnTo>
                    <a:pt x="3287" y="6502"/>
                  </a:lnTo>
                  <a:cubicBezTo>
                    <a:pt x="3287" y="6359"/>
                    <a:pt x="3168" y="6192"/>
                    <a:pt x="3002" y="6169"/>
                  </a:cubicBezTo>
                  <a:cubicBezTo>
                    <a:pt x="2740" y="6121"/>
                    <a:pt x="2478" y="5978"/>
                    <a:pt x="2240" y="5835"/>
                  </a:cubicBezTo>
                  <a:cubicBezTo>
                    <a:pt x="2187" y="5800"/>
                    <a:pt x="2131" y="5784"/>
                    <a:pt x="2076" y="5784"/>
                  </a:cubicBezTo>
                  <a:cubicBezTo>
                    <a:pt x="1981" y="5784"/>
                    <a:pt x="1886" y="5831"/>
                    <a:pt x="1811" y="5907"/>
                  </a:cubicBezTo>
                  <a:lnTo>
                    <a:pt x="1525" y="6192"/>
                  </a:lnTo>
                  <a:lnTo>
                    <a:pt x="1049" y="5716"/>
                  </a:lnTo>
                  <a:lnTo>
                    <a:pt x="1335" y="5430"/>
                  </a:lnTo>
                  <a:cubicBezTo>
                    <a:pt x="1454" y="5311"/>
                    <a:pt x="1454" y="5121"/>
                    <a:pt x="1406" y="5002"/>
                  </a:cubicBezTo>
                  <a:cubicBezTo>
                    <a:pt x="1263" y="4763"/>
                    <a:pt x="1144" y="4502"/>
                    <a:pt x="1073" y="4240"/>
                  </a:cubicBezTo>
                  <a:cubicBezTo>
                    <a:pt x="1049" y="4073"/>
                    <a:pt x="906" y="3954"/>
                    <a:pt x="739" y="3954"/>
                  </a:cubicBezTo>
                  <a:lnTo>
                    <a:pt x="334" y="3954"/>
                  </a:lnTo>
                  <a:lnTo>
                    <a:pt x="334" y="3287"/>
                  </a:lnTo>
                  <a:lnTo>
                    <a:pt x="715" y="3287"/>
                  </a:lnTo>
                  <a:cubicBezTo>
                    <a:pt x="858" y="3287"/>
                    <a:pt x="1025" y="3168"/>
                    <a:pt x="1049" y="3001"/>
                  </a:cubicBezTo>
                  <a:cubicBezTo>
                    <a:pt x="1096" y="2739"/>
                    <a:pt x="1216" y="2477"/>
                    <a:pt x="1382" y="2239"/>
                  </a:cubicBezTo>
                  <a:cubicBezTo>
                    <a:pt x="1454" y="2096"/>
                    <a:pt x="1430" y="1930"/>
                    <a:pt x="1311" y="1811"/>
                  </a:cubicBezTo>
                  <a:lnTo>
                    <a:pt x="1025" y="1525"/>
                  </a:lnTo>
                  <a:lnTo>
                    <a:pt x="1501" y="1048"/>
                  </a:lnTo>
                  <a:lnTo>
                    <a:pt x="1787" y="1334"/>
                  </a:lnTo>
                  <a:cubicBezTo>
                    <a:pt x="1860" y="1407"/>
                    <a:pt x="1960" y="1435"/>
                    <a:pt x="2053" y="1435"/>
                  </a:cubicBezTo>
                  <a:cubicBezTo>
                    <a:pt x="2113" y="1435"/>
                    <a:pt x="2170" y="1424"/>
                    <a:pt x="2216" y="1406"/>
                  </a:cubicBezTo>
                  <a:cubicBezTo>
                    <a:pt x="2454" y="1263"/>
                    <a:pt x="2716" y="1144"/>
                    <a:pt x="2978" y="1072"/>
                  </a:cubicBezTo>
                  <a:cubicBezTo>
                    <a:pt x="3121" y="1048"/>
                    <a:pt x="3240" y="906"/>
                    <a:pt x="3240" y="739"/>
                  </a:cubicBezTo>
                  <a:lnTo>
                    <a:pt x="3240" y="334"/>
                  </a:lnTo>
                  <a:close/>
                  <a:moveTo>
                    <a:pt x="3240" y="1"/>
                  </a:moveTo>
                  <a:cubicBezTo>
                    <a:pt x="3073" y="1"/>
                    <a:pt x="2906" y="167"/>
                    <a:pt x="2906" y="334"/>
                  </a:cubicBezTo>
                  <a:lnTo>
                    <a:pt x="2906" y="763"/>
                  </a:lnTo>
                  <a:cubicBezTo>
                    <a:pt x="2621" y="810"/>
                    <a:pt x="2311" y="953"/>
                    <a:pt x="2049" y="1120"/>
                  </a:cubicBezTo>
                  <a:lnTo>
                    <a:pt x="1763" y="810"/>
                  </a:lnTo>
                  <a:cubicBezTo>
                    <a:pt x="1704" y="739"/>
                    <a:pt x="1614" y="703"/>
                    <a:pt x="1525" y="703"/>
                  </a:cubicBezTo>
                  <a:cubicBezTo>
                    <a:pt x="1436" y="703"/>
                    <a:pt x="1346" y="739"/>
                    <a:pt x="1287" y="810"/>
                  </a:cubicBezTo>
                  <a:lnTo>
                    <a:pt x="811" y="1287"/>
                  </a:lnTo>
                  <a:cubicBezTo>
                    <a:pt x="692" y="1406"/>
                    <a:pt x="692" y="1644"/>
                    <a:pt x="811" y="1763"/>
                  </a:cubicBezTo>
                  <a:lnTo>
                    <a:pt x="1096" y="2072"/>
                  </a:lnTo>
                  <a:cubicBezTo>
                    <a:pt x="930" y="2334"/>
                    <a:pt x="811" y="2620"/>
                    <a:pt x="739" y="2930"/>
                  </a:cubicBezTo>
                  <a:lnTo>
                    <a:pt x="334" y="2930"/>
                  </a:lnTo>
                  <a:cubicBezTo>
                    <a:pt x="144" y="2930"/>
                    <a:pt x="1" y="3073"/>
                    <a:pt x="1" y="3263"/>
                  </a:cubicBezTo>
                  <a:lnTo>
                    <a:pt x="1" y="3930"/>
                  </a:lnTo>
                  <a:cubicBezTo>
                    <a:pt x="1" y="4121"/>
                    <a:pt x="144" y="4263"/>
                    <a:pt x="334" y="4263"/>
                  </a:cubicBezTo>
                  <a:lnTo>
                    <a:pt x="715" y="4263"/>
                  </a:lnTo>
                  <a:cubicBezTo>
                    <a:pt x="763" y="4573"/>
                    <a:pt x="930" y="4859"/>
                    <a:pt x="1073" y="5121"/>
                  </a:cubicBezTo>
                  <a:lnTo>
                    <a:pt x="763" y="5430"/>
                  </a:lnTo>
                  <a:cubicBezTo>
                    <a:pt x="644" y="5549"/>
                    <a:pt x="644" y="5788"/>
                    <a:pt x="763" y="5907"/>
                  </a:cubicBezTo>
                  <a:lnTo>
                    <a:pt x="1239" y="6383"/>
                  </a:lnTo>
                  <a:cubicBezTo>
                    <a:pt x="1299" y="6442"/>
                    <a:pt x="1394" y="6472"/>
                    <a:pt x="1486" y="6472"/>
                  </a:cubicBezTo>
                  <a:cubicBezTo>
                    <a:pt x="1579" y="6472"/>
                    <a:pt x="1668" y="6442"/>
                    <a:pt x="1716" y="6383"/>
                  </a:cubicBezTo>
                  <a:lnTo>
                    <a:pt x="2025" y="6073"/>
                  </a:lnTo>
                  <a:cubicBezTo>
                    <a:pt x="2287" y="6264"/>
                    <a:pt x="2597" y="6383"/>
                    <a:pt x="2883" y="6431"/>
                  </a:cubicBezTo>
                  <a:lnTo>
                    <a:pt x="2883" y="6859"/>
                  </a:lnTo>
                  <a:cubicBezTo>
                    <a:pt x="2883" y="7026"/>
                    <a:pt x="3025" y="7193"/>
                    <a:pt x="3216" y="7193"/>
                  </a:cubicBezTo>
                  <a:lnTo>
                    <a:pt x="3907" y="7193"/>
                  </a:lnTo>
                  <a:cubicBezTo>
                    <a:pt x="4073" y="7193"/>
                    <a:pt x="4216" y="7026"/>
                    <a:pt x="4216" y="6859"/>
                  </a:cubicBezTo>
                  <a:lnTo>
                    <a:pt x="4216" y="6478"/>
                  </a:lnTo>
                  <a:cubicBezTo>
                    <a:pt x="4526" y="6407"/>
                    <a:pt x="4812" y="6264"/>
                    <a:pt x="5097" y="6121"/>
                  </a:cubicBezTo>
                  <a:lnTo>
                    <a:pt x="5383" y="6407"/>
                  </a:lnTo>
                  <a:cubicBezTo>
                    <a:pt x="5443" y="6466"/>
                    <a:pt x="5532" y="6496"/>
                    <a:pt x="5621" y="6496"/>
                  </a:cubicBezTo>
                  <a:cubicBezTo>
                    <a:pt x="5711" y="6496"/>
                    <a:pt x="5800" y="6466"/>
                    <a:pt x="5859" y="6407"/>
                  </a:cubicBezTo>
                  <a:lnTo>
                    <a:pt x="6336" y="5930"/>
                  </a:lnTo>
                  <a:cubicBezTo>
                    <a:pt x="6455" y="5811"/>
                    <a:pt x="6455" y="5573"/>
                    <a:pt x="6336" y="5454"/>
                  </a:cubicBezTo>
                  <a:lnTo>
                    <a:pt x="6050" y="5168"/>
                  </a:lnTo>
                  <a:cubicBezTo>
                    <a:pt x="6217" y="4883"/>
                    <a:pt x="6336" y="4597"/>
                    <a:pt x="6407" y="4287"/>
                  </a:cubicBezTo>
                  <a:lnTo>
                    <a:pt x="6812" y="4287"/>
                  </a:lnTo>
                  <a:cubicBezTo>
                    <a:pt x="7002" y="4287"/>
                    <a:pt x="7145" y="4144"/>
                    <a:pt x="7145" y="3978"/>
                  </a:cubicBezTo>
                  <a:lnTo>
                    <a:pt x="7145" y="3287"/>
                  </a:lnTo>
                  <a:cubicBezTo>
                    <a:pt x="7241" y="3073"/>
                    <a:pt x="7098" y="2930"/>
                    <a:pt x="6883" y="2930"/>
                  </a:cubicBezTo>
                  <a:lnTo>
                    <a:pt x="6455" y="2930"/>
                  </a:lnTo>
                  <a:cubicBezTo>
                    <a:pt x="6407" y="2620"/>
                    <a:pt x="6264" y="2334"/>
                    <a:pt x="6097" y="2072"/>
                  </a:cubicBezTo>
                  <a:lnTo>
                    <a:pt x="6407" y="1763"/>
                  </a:lnTo>
                  <a:cubicBezTo>
                    <a:pt x="6455" y="1715"/>
                    <a:pt x="6479" y="1644"/>
                    <a:pt x="6479" y="1596"/>
                  </a:cubicBezTo>
                  <a:cubicBezTo>
                    <a:pt x="6526" y="1477"/>
                    <a:pt x="6455" y="1382"/>
                    <a:pt x="6407" y="1287"/>
                  </a:cubicBezTo>
                  <a:lnTo>
                    <a:pt x="5931" y="810"/>
                  </a:lnTo>
                  <a:cubicBezTo>
                    <a:pt x="5859" y="763"/>
                    <a:pt x="5836" y="715"/>
                    <a:pt x="5740" y="715"/>
                  </a:cubicBezTo>
                  <a:cubicBezTo>
                    <a:pt x="5712" y="709"/>
                    <a:pt x="5684" y="706"/>
                    <a:pt x="5656" y="706"/>
                  </a:cubicBezTo>
                  <a:cubicBezTo>
                    <a:pt x="5566" y="706"/>
                    <a:pt x="5480" y="738"/>
                    <a:pt x="5407" y="810"/>
                  </a:cubicBezTo>
                  <a:lnTo>
                    <a:pt x="5121" y="1120"/>
                  </a:lnTo>
                  <a:cubicBezTo>
                    <a:pt x="4859" y="929"/>
                    <a:pt x="4550" y="810"/>
                    <a:pt x="4264" y="763"/>
                  </a:cubicBezTo>
                  <a:lnTo>
                    <a:pt x="4264" y="334"/>
                  </a:lnTo>
                  <a:cubicBezTo>
                    <a:pt x="4264" y="167"/>
                    <a:pt x="4097" y="1"/>
                    <a:pt x="393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7" name="Google Shape;1007;p90"/>
            <p:cNvSpPr/>
            <p:nvPr/>
          </p:nvSpPr>
          <p:spPr>
            <a:xfrm>
              <a:off x="6355988" y="2553433"/>
              <a:ext cx="26825" cy="42900"/>
            </a:xfrm>
            <a:custGeom>
              <a:rect b="b" l="l" r="r" t="t"/>
              <a:pathLst>
                <a:path extrusionOk="0" h="1716" w="1073">
                  <a:moveTo>
                    <a:pt x="549" y="1"/>
                  </a:moveTo>
                  <a:cubicBezTo>
                    <a:pt x="310" y="1"/>
                    <a:pt x="96" y="167"/>
                    <a:pt x="25" y="382"/>
                  </a:cubicBezTo>
                  <a:cubicBezTo>
                    <a:pt x="1" y="477"/>
                    <a:pt x="72" y="572"/>
                    <a:pt x="120" y="596"/>
                  </a:cubicBezTo>
                  <a:cubicBezTo>
                    <a:pt x="136" y="599"/>
                    <a:pt x="151" y="601"/>
                    <a:pt x="166" y="601"/>
                  </a:cubicBezTo>
                  <a:cubicBezTo>
                    <a:pt x="263" y="601"/>
                    <a:pt x="337" y="539"/>
                    <a:pt x="358" y="477"/>
                  </a:cubicBezTo>
                  <a:cubicBezTo>
                    <a:pt x="382" y="382"/>
                    <a:pt x="453" y="358"/>
                    <a:pt x="501" y="358"/>
                  </a:cubicBezTo>
                  <a:cubicBezTo>
                    <a:pt x="596" y="358"/>
                    <a:pt x="644" y="405"/>
                    <a:pt x="644" y="501"/>
                  </a:cubicBezTo>
                  <a:lnTo>
                    <a:pt x="644" y="525"/>
                  </a:lnTo>
                  <a:cubicBezTo>
                    <a:pt x="620" y="644"/>
                    <a:pt x="596" y="739"/>
                    <a:pt x="549" y="810"/>
                  </a:cubicBezTo>
                  <a:cubicBezTo>
                    <a:pt x="334" y="1096"/>
                    <a:pt x="215" y="1239"/>
                    <a:pt x="144" y="1334"/>
                  </a:cubicBezTo>
                  <a:cubicBezTo>
                    <a:pt x="72" y="1453"/>
                    <a:pt x="25" y="1525"/>
                    <a:pt x="72" y="1596"/>
                  </a:cubicBezTo>
                  <a:cubicBezTo>
                    <a:pt x="96" y="1668"/>
                    <a:pt x="120" y="1691"/>
                    <a:pt x="191" y="1715"/>
                  </a:cubicBezTo>
                  <a:lnTo>
                    <a:pt x="906" y="1715"/>
                  </a:lnTo>
                  <a:cubicBezTo>
                    <a:pt x="977" y="1715"/>
                    <a:pt x="1073" y="1668"/>
                    <a:pt x="1073" y="1572"/>
                  </a:cubicBezTo>
                  <a:cubicBezTo>
                    <a:pt x="1073" y="1453"/>
                    <a:pt x="1025" y="1358"/>
                    <a:pt x="906" y="1358"/>
                  </a:cubicBezTo>
                  <a:lnTo>
                    <a:pt x="572" y="1358"/>
                  </a:lnTo>
                  <a:cubicBezTo>
                    <a:pt x="620" y="1263"/>
                    <a:pt x="715" y="1168"/>
                    <a:pt x="858" y="977"/>
                  </a:cubicBezTo>
                  <a:cubicBezTo>
                    <a:pt x="953" y="858"/>
                    <a:pt x="1025" y="739"/>
                    <a:pt x="1049" y="620"/>
                  </a:cubicBezTo>
                  <a:lnTo>
                    <a:pt x="1049" y="596"/>
                  </a:lnTo>
                  <a:lnTo>
                    <a:pt x="1049" y="525"/>
                  </a:lnTo>
                  <a:lnTo>
                    <a:pt x="1049" y="501"/>
                  </a:lnTo>
                  <a:cubicBezTo>
                    <a:pt x="1049" y="239"/>
                    <a:pt x="811" y="1"/>
                    <a:pt x="54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08" name="Google Shape;1008;p90"/>
          <p:cNvGrpSpPr/>
          <p:nvPr/>
        </p:nvGrpSpPr>
        <p:grpSpPr>
          <a:xfrm>
            <a:off x="6273377" y="2449122"/>
            <a:ext cx="356019" cy="354614"/>
            <a:chOff x="5676088" y="2370058"/>
            <a:chExt cx="297700" cy="296525"/>
          </a:xfrm>
        </p:grpSpPr>
        <p:sp>
          <p:nvSpPr>
            <p:cNvPr id="1009" name="Google Shape;1009;p90"/>
            <p:cNvSpPr/>
            <p:nvPr/>
          </p:nvSpPr>
          <p:spPr>
            <a:xfrm>
              <a:off x="5787438" y="2492108"/>
              <a:ext cx="75025" cy="8950"/>
            </a:xfrm>
            <a:custGeom>
              <a:rect b="b" l="l" r="r" t="t"/>
              <a:pathLst>
                <a:path extrusionOk="0" h="358" w="3001">
                  <a:moveTo>
                    <a:pt x="214" y="1"/>
                  </a:moveTo>
                  <a:cubicBezTo>
                    <a:pt x="119" y="1"/>
                    <a:pt x="71" y="72"/>
                    <a:pt x="24" y="167"/>
                  </a:cubicBezTo>
                  <a:cubicBezTo>
                    <a:pt x="0" y="287"/>
                    <a:pt x="95" y="358"/>
                    <a:pt x="214" y="358"/>
                  </a:cubicBezTo>
                  <a:lnTo>
                    <a:pt x="2834" y="358"/>
                  </a:lnTo>
                  <a:cubicBezTo>
                    <a:pt x="2905" y="358"/>
                    <a:pt x="2977" y="310"/>
                    <a:pt x="3001" y="215"/>
                  </a:cubicBezTo>
                  <a:cubicBezTo>
                    <a:pt x="3001" y="120"/>
                    <a:pt x="2929" y="1"/>
                    <a:pt x="283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0" name="Google Shape;1010;p90"/>
            <p:cNvSpPr/>
            <p:nvPr/>
          </p:nvSpPr>
          <p:spPr>
            <a:xfrm>
              <a:off x="5787438" y="2512958"/>
              <a:ext cx="75025" cy="8950"/>
            </a:xfrm>
            <a:custGeom>
              <a:rect b="b" l="l" r="r" t="t"/>
              <a:pathLst>
                <a:path extrusionOk="0" h="358" w="3001">
                  <a:moveTo>
                    <a:pt x="214" y="0"/>
                  </a:moveTo>
                  <a:cubicBezTo>
                    <a:pt x="119" y="0"/>
                    <a:pt x="71" y="72"/>
                    <a:pt x="24" y="143"/>
                  </a:cubicBezTo>
                  <a:cubicBezTo>
                    <a:pt x="0" y="262"/>
                    <a:pt x="95" y="357"/>
                    <a:pt x="214" y="357"/>
                  </a:cubicBezTo>
                  <a:lnTo>
                    <a:pt x="2834" y="357"/>
                  </a:lnTo>
                  <a:cubicBezTo>
                    <a:pt x="2929" y="357"/>
                    <a:pt x="3001" y="310"/>
                    <a:pt x="3001" y="191"/>
                  </a:cubicBezTo>
                  <a:cubicBezTo>
                    <a:pt x="3001" y="96"/>
                    <a:pt x="2929" y="0"/>
                    <a:pt x="283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1" name="Google Shape;1011;p90"/>
            <p:cNvSpPr/>
            <p:nvPr/>
          </p:nvSpPr>
          <p:spPr>
            <a:xfrm>
              <a:off x="5804088" y="2534983"/>
              <a:ext cx="42900" cy="8950"/>
            </a:xfrm>
            <a:custGeom>
              <a:rect b="b" l="l" r="r" t="t"/>
              <a:pathLst>
                <a:path extrusionOk="0" h="358" w="1716">
                  <a:moveTo>
                    <a:pt x="191" y="0"/>
                  </a:moveTo>
                  <a:cubicBezTo>
                    <a:pt x="72" y="0"/>
                    <a:pt x="1" y="72"/>
                    <a:pt x="25" y="191"/>
                  </a:cubicBezTo>
                  <a:cubicBezTo>
                    <a:pt x="48" y="286"/>
                    <a:pt x="120" y="358"/>
                    <a:pt x="191" y="358"/>
                  </a:cubicBezTo>
                  <a:lnTo>
                    <a:pt x="1501" y="358"/>
                  </a:lnTo>
                  <a:cubicBezTo>
                    <a:pt x="1596" y="358"/>
                    <a:pt x="1668" y="286"/>
                    <a:pt x="1692" y="191"/>
                  </a:cubicBezTo>
                  <a:cubicBezTo>
                    <a:pt x="1715" y="72"/>
                    <a:pt x="1620" y="0"/>
                    <a:pt x="150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2" name="Google Shape;1012;p90"/>
            <p:cNvSpPr/>
            <p:nvPr/>
          </p:nvSpPr>
          <p:spPr>
            <a:xfrm>
              <a:off x="5753488" y="2448658"/>
              <a:ext cx="141125" cy="140525"/>
            </a:xfrm>
            <a:custGeom>
              <a:rect b="b" l="l" r="r" t="t"/>
              <a:pathLst>
                <a:path extrusionOk="0" h="5621" w="5645">
                  <a:moveTo>
                    <a:pt x="2811" y="0"/>
                  </a:moveTo>
                  <a:cubicBezTo>
                    <a:pt x="1263" y="0"/>
                    <a:pt x="1" y="1262"/>
                    <a:pt x="1" y="2810"/>
                  </a:cubicBezTo>
                  <a:cubicBezTo>
                    <a:pt x="48" y="4335"/>
                    <a:pt x="1310" y="5621"/>
                    <a:pt x="2882" y="5621"/>
                  </a:cubicBezTo>
                  <a:cubicBezTo>
                    <a:pt x="3358" y="5621"/>
                    <a:pt x="3835" y="5501"/>
                    <a:pt x="4240" y="5263"/>
                  </a:cubicBezTo>
                  <a:cubicBezTo>
                    <a:pt x="4335" y="5192"/>
                    <a:pt x="4359" y="5120"/>
                    <a:pt x="4311" y="5025"/>
                  </a:cubicBezTo>
                  <a:cubicBezTo>
                    <a:pt x="4263" y="4962"/>
                    <a:pt x="4216" y="4930"/>
                    <a:pt x="4161" y="4930"/>
                  </a:cubicBezTo>
                  <a:cubicBezTo>
                    <a:pt x="4134" y="4930"/>
                    <a:pt x="4105" y="4938"/>
                    <a:pt x="4073" y="4954"/>
                  </a:cubicBezTo>
                  <a:cubicBezTo>
                    <a:pt x="3716" y="5168"/>
                    <a:pt x="3287" y="5287"/>
                    <a:pt x="2858" y="5287"/>
                  </a:cubicBezTo>
                  <a:cubicBezTo>
                    <a:pt x="1477" y="5287"/>
                    <a:pt x="382" y="4192"/>
                    <a:pt x="382" y="2810"/>
                  </a:cubicBezTo>
                  <a:cubicBezTo>
                    <a:pt x="382" y="1453"/>
                    <a:pt x="1477" y="358"/>
                    <a:pt x="2858" y="358"/>
                  </a:cubicBezTo>
                  <a:cubicBezTo>
                    <a:pt x="4216" y="358"/>
                    <a:pt x="5311" y="1453"/>
                    <a:pt x="5311" y="2810"/>
                  </a:cubicBezTo>
                  <a:cubicBezTo>
                    <a:pt x="5311" y="3453"/>
                    <a:pt x="5073" y="4073"/>
                    <a:pt x="4644" y="4525"/>
                  </a:cubicBezTo>
                  <a:cubicBezTo>
                    <a:pt x="4573" y="4573"/>
                    <a:pt x="4573" y="4692"/>
                    <a:pt x="4644" y="4763"/>
                  </a:cubicBezTo>
                  <a:cubicBezTo>
                    <a:pt x="4668" y="4787"/>
                    <a:pt x="4710" y="4799"/>
                    <a:pt x="4755" y="4799"/>
                  </a:cubicBezTo>
                  <a:cubicBezTo>
                    <a:pt x="4799" y="4799"/>
                    <a:pt x="4847" y="4787"/>
                    <a:pt x="4883" y="4763"/>
                  </a:cubicBezTo>
                  <a:cubicBezTo>
                    <a:pt x="5383" y="4215"/>
                    <a:pt x="5645" y="3525"/>
                    <a:pt x="5645" y="2810"/>
                  </a:cubicBezTo>
                  <a:cubicBezTo>
                    <a:pt x="5645" y="1262"/>
                    <a:pt x="4359" y="0"/>
                    <a:pt x="281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3" name="Google Shape;1013;p90"/>
            <p:cNvSpPr/>
            <p:nvPr/>
          </p:nvSpPr>
          <p:spPr>
            <a:xfrm>
              <a:off x="5676088" y="2370058"/>
              <a:ext cx="297700" cy="296525"/>
            </a:xfrm>
            <a:custGeom>
              <a:rect b="b" l="l" r="r" t="t"/>
              <a:pathLst>
                <a:path extrusionOk="0" h="11861" w="11908">
                  <a:moveTo>
                    <a:pt x="8931" y="1168"/>
                  </a:moveTo>
                  <a:cubicBezTo>
                    <a:pt x="9693" y="1644"/>
                    <a:pt x="10336" y="2311"/>
                    <a:pt x="10789" y="3073"/>
                  </a:cubicBezTo>
                  <a:cubicBezTo>
                    <a:pt x="11265" y="3883"/>
                    <a:pt x="11527" y="4811"/>
                    <a:pt x="11575" y="5716"/>
                  </a:cubicBezTo>
                  <a:lnTo>
                    <a:pt x="10408" y="5716"/>
                  </a:lnTo>
                  <a:cubicBezTo>
                    <a:pt x="10384" y="5192"/>
                    <a:pt x="10265" y="4645"/>
                    <a:pt x="10050" y="4168"/>
                  </a:cubicBezTo>
                  <a:cubicBezTo>
                    <a:pt x="10027" y="4121"/>
                    <a:pt x="9955" y="4073"/>
                    <a:pt x="9908" y="4049"/>
                  </a:cubicBezTo>
                  <a:lnTo>
                    <a:pt x="9241" y="4002"/>
                  </a:lnTo>
                  <a:lnTo>
                    <a:pt x="9503" y="3406"/>
                  </a:lnTo>
                  <a:cubicBezTo>
                    <a:pt x="9550" y="3335"/>
                    <a:pt x="9550" y="3287"/>
                    <a:pt x="9479" y="3216"/>
                  </a:cubicBezTo>
                  <a:cubicBezTo>
                    <a:pt x="9145" y="2811"/>
                    <a:pt x="8764" y="2430"/>
                    <a:pt x="8312" y="2144"/>
                  </a:cubicBezTo>
                  <a:lnTo>
                    <a:pt x="8931" y="1168"/>
                  </a:lnTo>
                  <a:close/>
                  <a:moveTo>
                    <a:pt x="3025" y="1192"/>
                  </a:moveTo>
                  <a:lnTo>
                    <a:pt x="3621" y="2216"/>
                  </a:lnTo>
                  <a:cubicBezTo>
                    <a:pt x="3168" y="2501"/>
                    <a:pt x="2763" y="2859"/>
                    <a:pt x="2454" y="3287"/>
                  </a:cubicBezTo>
                  <a:cubicBezTo>
                    <a:pt x="2430" y="3335"/>
                    <a:pt x="2406" y="3406"/>
                    <a:pt x="2430" y="3454"/>
                  </a:cubicBezTo>
                  <a:lnTo>
                    <a:pt x="2692" y="4049"/>
                  </a:lnTo>
                  <a:lnTo>
                    <a:pt x="2049" y="4121"/>
                  </a:lnTo>
                  <a:cubicBezTo>
                    <a:pt x="1977" y="4121"/>
                    <a:pt x="1930" y="4168"/>
                    <a:pt x="1882" y="4240"/>
                  </a:cubicBezTo>
                  <a:cubicBezTo>
                    <a:pt x="1692" y="4740"/>
                    <a:pt x="1572" y="5240"/>
                    <a:pt x="1525" y="5788"/>
                  </a:cubicBezTo>
                  <a:lnTo>
                    <a:pt x="382" y="5788"/>
                  </a:lnTo>
                  <a:cubicBezTo>
                    <a:pt x="406" y="4692"/>
                    <a:pt x="763" y="3644"/>
                    <a:pt x="1382" y="2739"/>
                  </a:cubicBezTo>
                  <a:cubicBezTo>
                    <a:pt x="1834" y="2120"/>
                    <a:pt x="2406" y="1596"/>
                    <a:pt x="3025" y="1192"/>
                  </a:cubicBezTo>
                  <a:close/>
                  <a:moveTo>
                    <a:pt x="6550" y="1882"/>
                  </a:moveTo>
                  <a:cubicBezTo>
                    <a:pt x="7050" y="1977"/>
                    <a:pt x="7526" y="2120"/>
                    <a:pt x="7979" y="2382"/>
                  </a:cubicBezTo>
                  <a:cubicBezTo>
                    <a:pt x="8407" y="2668"/>
                    <a:pt x="8812" y="2978"/>
                    <a:pt x="9122" y="3382"/>
                  </a:cubicBezTo>
                  <a:lnTo>
                    <a:pt x="8860" y="3930"/>
                  </a:lnTo>
                  <a:cubicBezTo>
                    <a:pt x="8836" y="4025"/>
                    <a:pt x="8836" y="4121"/>
                    <a:pt x="8860" y="4216"/>
                  </a:cubicBezTo>
                  <a:cubicBezTo>
                    <a:pt x="8931" y="4287"/>
                    <a:pt x="8979" y="4359"/>
                    <a:pt x="9098" y="4359"/>
                  </a:cubicBezTo>
                  <a:lnTo>
                    <a:pt x="9717" y="4406"/>
                  </a:lnTo>
                  <a:cubicBezTo>
                    <a:pt x="9908" y="4883"/>
                    <a:pt x="10027" y="5407"/>
                    <a:pt x="10027" y="5907"/>
                  </a:cubicBezTo>
                  <a:cubicBezTo>
                    <a:pt x="10027" y="6407"/>
                    <a:pt x="9931" y="6907"/>
                    <a:pt x="9717" y="7383"/>
                  </a:cubicBezTo>
                  <a:lnTo>
                    <a:pt x="9098" y="7455"/>
                  </a:lnTo>
                  <a:cubicBezTo>
                    <a:pt x="9003" y="7455"/>
                    <a:pt x="8931" y="7502"/>
                    <a:pt x="8860" y="7598"/>
                  </a:cubicBezTo>
                  <a:cubicBezTo>
                    <a:pt x="8812" y="7693"/>
                    <a:pt x="8812" y="7788"/>
                    <a:pt x="8860" y="7860"/>
                  </a:cubicBezTo>
                  <a:lnTo>
                    <a:pt x="9122" y="8431"/>
                  </a:lnTo>
                  <a:cubicBezTo>
                    <a:pt x="8812" y="8836"/>
                    <a:pt x="8407" y="9169"/>
                    <a:pt x="7979" y="9407"/>
                  </a:cubicBezTo>
                  <a:cubicBezTo>
                    <a:pt x="7526" y="9669"/>
                    <a:pt x="7050" y="9836"/>
                    <a:pt x="6550" y="9908"/>
                  </a:cubicBezTo>
                  <a:lnTo>
                    <a:pt x="6192" y="9407"/>
                  </a:lnTo>
                  <a:cubicBezTo>
                    <a:pt x="6121" y="9312"/>
                    <a:pt x="6026" y="9288"/>
                    <a:pt x="5954" y="9288"/>
                  </a:cubicBezTo>
                  <a:cubicBezTo>
                    <a:pt x="5859" y="9288"/>
                    <a:pt x="5764" y="9360"/>
                    <a:pt x="5716" y="9407"/>
                  </a:cubicBezTo>
                  <a:lnTo>
                    <a:pt x="5359" y="9908"/>
                  </a:lnTo>
                  <a:cubicBezTo>
                    <a:pt x="4835" y="9836"/>
                    <a:pt x="4359" y="9669"/>
                    <a:pt x="3930" y="9407"/>
                  </a:cubicBezTo>
                  <a:cubicBezTo>
                    <a:pt x="3478" y="9146"/>
                    <a:pt x="3097" y="8812"/>
                    <a:pt x="2763" y="8431"/>
                  </a:cubicBezTo>
                  <a:lnTo>
                    <a:pt x="3025" y="7860"/>
                  </a:lnTo>
                  <a:cubicBezTo>
                    <a:pt x="3049" y="7764"/>
                    <a:pt x="3049" y="7693"/>
                    <a:pt x="3025" y="7598"/>
                  </a:cubicBezTo>
                  <a:cubicBezTo>
                    <a:pt x="2978" y="7502"/>
                    <a:pt x="2906" y="7455"/>
                    <a:pt x="2787" y="7455"/>
                  </a:cubicBezTo>
                  <a:lnTo>
                    <a:pt x="2168" y="7383"/>
                  </a:lnTo>
                  <a:cubicBezTo>
                    <a:pt x="1977" y="6955"/>
                    <a:pt x="1906" y="6502"/>
                    <a:pt x="1906" y="6026"/>
                  </a:cubicBezTo>
                  <a:lnTo>
                    <a:pt x="1906" y="5859"/>
                  </a:lnTo>
                  <a:cubicBezTo>
                    <a:pt x="1906" y="5359"/>
                    <a:pt x="1977" y="4859"/>
                    <a:pt x="2192" y="4383"/>
                  </a:cubicBezTo>
                  <a:lnTo>
                    <a:pt x="2811" y="4335"/>
                  </a:lnTo>
                  <a:cubicBezTo>
                    <a:pt x="2906" y="4335"/>
                    <a:pt x="3001" y="4264"/>
                    <a:pt x="3049" y="4168"/>
                  </a:cubicBezTo>
                  <a:cubicBezTo>
                    <a:pt x="3120" y="4073"/>
                    <a:pt x="3120" y="4002"/>
                    <a:pt x="3049" y="3906"/>
                  </a:cubicBezTo>
                  <a:lnTo>
                    <a:pt x="2787" y="3335"/>
                  </a:lnTo>
                  <a:cubicBezTo>
                    <a:pt x="3120" y="2954"/>
                    <a:pt x="3525" y="2597"/>
                    <a:pt x="3978" y="2358"/>
                  </a:cubicBezTo>
                  <a:cubicBezTo>
                    <a:pt x="4406" y="2120"/>
                    <a:pt x="4883" y="1977"/>
                    <a:pt x="5359" y="1882"/>
                  </a:cubicBezTo>
                  <a:lnTo>
                    <a:pt x="5716" y="2382"/>
                  </a:lnTo>
                  <a:cubicBezTo>
                    <a:pt x="5764" y="2478"/>
                    <a:pt x="5859" y="2501"/>
                    <a:pt x="5954" y="2501"/>
                  </a:cubicBezTo>
                  <a:cubicBezTo>
                    <a:pt x="6026" y="2501"/>
                    <a:pt x="6121" y="2454"/>
                    <a:pt x="6192" y="2382"/>
                  </a:cubicBezTo>
                  <a:lnTo>
                    <a:pt x="6550" y="1882"/>
                  </a:lnTo>
                  <a:close/>
                  <a:moveTo>
                    <a:pt x="11575" y="6073"/>
                  </a:moveTo>
                  <a:cubicBezTo>
                    <a:pt x="11551" y="7026"/>
                    <a:pt x="11265" y="7955"/>
                    <a:pt x="10789" y="8765"/>
                  </a:cubicBezTo>
                  <a:cubicBezTo>
                    <a:pt x="10360" y="9527"/>
                    <a:pt x="9693" y="10193"/>
                    <a:pt x="8931" y="10670"/>
                  </a:cubicBezTo>
                  <a:lnTo>
                    <a:pt x="8336" y="9646"/>
                  </a:lnTo>
                  <a:cubicBezTo>
                    <a:pt x="8764" y="9360"/>
                    <a:pt x="9169" y="9003"/>
                    <a:pt x="9479" y="8574"/>
                  </a:cubicBezTo>
                  <a:cubicBezTo>
                    <a:pt x="9527" y="8526"/>
                    <a:pt x="9550" y="8455"/>
                    <a:pt x="9527" y="8407"/>
                  </a:cubicBezTo>
                  <a:lnTo>
                    <a:pt x="9241" y="7812"/>
                  </a:lnTo>
                  <a:lnTo>
                    <a:pt x="9908" y="7740"/>
                  </a:lnTo>
                  <a:cubicBezTo>
                    <a:pt x="9955" y="7740"/>
                    <a:pt x="10027" y="7693"/>
                    <a:pt x="10050" y="7621"/>
                  </a:cubicBezTo>
                  <a:cubicBezTo>
                    <a:pt x="10265" y="7121"/>
                    <a:pt x="10384" y="6621"/>
                    <a:pt x="10408" y="6073"/>
                  </a:cubicBezTo>
                  <a:close/>
                  <a:moveTo>
                    <a:pt x="1549" y="6121"/>
                  </a:moveTo>
                  <a:lnTo>
                    <a:pt x="1549" y="6169"/>
                  </a:lnTo>
                  <a:cubicBezTo>
                    <a:pt x="1549" y="6407"/>
                    <a:pt x="1596" y="6669"/>
                    <a:pt x="1620" y="6907"/>
                  </a:cubicBezTo>
                  <a:cubicBezTo>
                    <a:pt x="1692" y="7145"/>
                    <a:pt x="1739" y="7383"/>
                    <a:pt x="1858" y="7621"/>
                  </a:cubicBezTo>
                  <a:cubicBezTo>
                    <a:pt x="1858" y="7669"/>
                    <a:pt x="1858" y="7669"/>
                    <a:pt x="1882" y="7693"/>
                  </a:cubicBezTo>
                  <a:cubicBezTo>
                    <a:pt x="1930" y="7740"/>
                    <a:pt x="1977" y="7788"/>
                    <a:pt x="2049" y="7812"/>
                  </a:cubicBezTo>
                  <a:lnTo>
                    <a:pt x="2692" y="7860"/>
                  </a:lnTo>
                  <a:lnTo>
                    <a:pt x="2430" y="8455"/>
                  </a:lnTo>
                  <a:cubicBezTo>
                    <a:pt x="2406" y="8526"/>
                    <a:pt x="2406" y="8574"/>
                    <a:pt x="2454" y="8645"/>
                  </a:cubicBezTo>
                  <a:cubicBezTo>
                    <a:pt x="2787" y="9050"/>
                    <a:pt x="3168" y="9431"/>
                    <a:pt x="3621" y="9717"/>
                  </a:cubicBezTo>
                  <a:lnTo>
                    <a:pt x="3049" y="10693"/>
                  </a:lnTo>
                  <a:cubicBezTo>
                    <a:pt x="2263" y="10193"/>
                    <a:pt x="1596" y="9527"/>
                    <a:pt x="1144" y="8765"/>
                  </a:cubicBezTo>
                  <a:cubicBezTo>
                    <a:pt x="668" y="7955"/>
                    <a:pt x="406" y="7026"/>
                    <a:pt x="382" y="6121"/>
                  </a:cubicBezTo>
                  <a:close/>
                  <a:moveTo>
                    <a:pt x="5978" y="9741"/>
                  </a:moveTo>
                  <a:lnTo>
                    <a:pt x="6359" y="10289"/>
                  </a:lnTo>
                  <a:cubicBezTo>
                    <a:pt x="6377" y="10323"/>
                    <a:pt x="6420" y="10346"/>
                    <a:pt x="6460" y="10346"/>
                  </a:cubicBezTo>
                  <a:cubicBezTo>
                    <a:pt x="6475" y="10346"/>
                    <a:pt x="6489" y="10343"/>
                    <a:pt x="6502" y="10336"/>
                  </a:cubicBezTo>
                  <a:cubicBezTo>
                    <a:pt x="7050" y="10289"/>
                    <a:pt x="7550" y="10098"/>
                    <a:pt x="8026" y="9860"/>
                  </a:cubicBezTo>
                  <a:lnTo>
                    <a:pt x="8288" y="10336"/>
                  </a:lnTo>
                  <a:lnTo>
                    <a:pt x="8598" y="10884"/>
                  </a:lnTo>
                  <a:cubicBezTo>
                    <a:pt x="7788" y="11289"/>
                    <a:pt x="6907" y="11527"/>
                    <a:pt x="5978" y="11527"/>
                  </a:cubicBezTo>
                  <a:cubicBezTo>
                    <a:pt x="5049" y="11527"/>
                    <a:pt x="4121" y="11289"/>
                    <a:pt x="3335" y="10884"/>
                  </a:cubicBezTo>
                  <a:lnTo>
                    <a:pt x="3930" y="9860"/>
                  </a:lnTo>
                  <a:cubicBezTo>
                    <a:pt x="4406" y="10098"/>
                    <a:pt x="4907" y="10289"/>
                    <a:pt x="5430" y="10336"/>
                  </a:cubicBezTo>
                  <a:cubicBezTo>
                    <a:pt x="5502" y="10336"/>
                    <a:pt x="5549" y="10312"/>
                    <a:pt x="5597" y="10289"/>
                  </a:cubicBezTo>
                  <a:lnTo>
                    <a:pt x="5978" y="9741"/>
                  </a:lnTo>
                  <a:close/>
                  <a:moveTo>
                    <a:pt x="5978" y="1"/>
                  </a:moveTo>
                  <a:cubicBezTo>
                    <a:pt x="5526" y="1"/>
                    <a:pt x="5073" y="72"/>
                    <a:pt x="4645" y="168"/>
                  </a:cubicBezTo>
                  <a:cubicBezTo>
                    <a:pt x="4549" y="191"/>
                    <a:pt x="4478" y="287"/>
                    <a:pt x="4525" y="358"/>
                  </a:cubicBezTo>
                  <a:cubicBezTo>
                    <a:pt x="4545" y="437"/>
                    <a:pt x="4614" y="483"/>
                    <a:pt x="4678" y="483"/>
                  </a:cubicBezTo>
                  <a:cubicBezTo>
                    <a:pt x="4691" y="483"/>
                    <a:pt x="4704" y="481"/>
                    <a:pt x="4716" y="477"/>
                  </a:cubicBezTo>
                  <a:cubicBezTo>
                    <a:pt x="5145" y="382"/>
                    <a:pt x="5549" y="334"/>
                    <a:pt x="5978" y="334"/>
                  </a:cubicBezTo>
                  <a:cubicBezTo>
                    <a:pt x="6931" y="334"/>
                    <a:pt x="7812" y="572"/>
                    <a:pt x="8622" y="977"/>
                  </a:cubicBezTo>
                  <a:lnTo>
                    <a:pt x="8026" y="2001"/>
                  </a:lnTo>
                  <a:cubicBezTo>
                    <a:pt x="7550" y="1763"/>
                    <a:pt x="7050" y="1573"/>
                    <a:pt x="6502" y="1525"/>
                  </a:cubicBezTo>
                  <a:cubicBezTo>
                    <a:pt x="6454" y="1525"/>
                    <a:pt x="6383" y="1549"/>
                    <a:pt x="6359" y="1573"/>
                  </a:cubicBezTo>
                  <a:lnTo>
                    <a:pt x="5978" y="2120"/>
                  </a:lnTo>
                  <a:lnTo>
                    <a:pt x="5597" y="1573"/>
                  </a:lnTo>
                  <a:cubicBezTo>
                    <a:pt x="5562" y="1538"/>
                    <a:pt x="5527" y="1516"/>
                    <a:pt x="5483" y="1516"/>
                  </a:cubicBezTo>
                  <a:cubicBezTo>
                    <a:pt x="5467" y="1516"/>
                    <a:pt x="5450" y="1519"/>
                    <a:pt x="5430" y="1525"/>
                  </a:cubicBezTo>
                  <a:cubicBezTo>
                    <a:pt x="4907" y="1573"/>
                    <a:pt x="4406" y="1763"/>
                    <a:pt x="3930" y="2001"/>
                  </a:cubicBezTo>
                  <a:lnTo>
                    <a:pt x="3335" y="977"/>
                  </a:lnTo>
                  <a:cubicBezTo>
                    <a:pt x="3525" y="858"/>
                    <a:pt x="3740" y="787"/>
                    <a:pt x="3954" y="691"/>
                  </a:cubicBezTo>
                  <a:lnTo>
                    <a:pt x="3978" y="691"/>
                  </a:lnTo>
                  <a:cubicBezTo>
                    <a:pt x="4073" y="668"/>
                    <a:pt x="4121" y="549"/>
                    <a:pt x="4073" y="453"/>
                  </a:cubicBezTo>
                  <a:cubicBezTo>
                    <a:pt x="4056" y="384"/>
                    <a:pt x="3987" y="339"/>
                    <a:pt x="3914" y="339"/>
                  </a:cubicBezTo>
                  <a:cubicBezTo>
                    <a:pt x="3888" y="339"/>
                    <a:pt x="3860" y="345"/>
                    <a:pt x="3835" y="358"/>
                  </a:cubicBezTo>
                  <a:lnTo>
                    <a:pt x="3811" y="358"/>
                  </a:lnTo>
                  <a:cubicBezTo>
                    <a:pt x="2692" y="787"/>
                    <a:pt x="1739" y="1525"/>
                    <a:pt x="1072" y="2501"/>
                  </a:cubicBezTo>
                  <a:cubicBezTo>
                    <a:pt x="382" y="3525"/>
                    <a:pt x="1" y="4668"/>
                    <a:pt x="1" y="5907"/>
                  </a:cubicBezTo>
                  <a:cubicBezTo>
                    <a:pt x="1" y="6978"/>
                    <a:pt x="286" y="8002"/>
                    <a:pt x="834" y="8907"/>
                  </a:cubicBezTo>
                  <a:cubicBezTo>
                    <a:pt x="1334" y="9789"/>
                    <a:pt x="2073" y="10503"/>
                    <a:pt x="2978" y="11051"/>
                  </a:cubicBezTo>
                  <a:cubicBezTo>
                    <a:pt x="3859" y="11551"/>
                    <a:pt x="4907" y="11860"/>
                    <a:pt x="5954" y="11860"/>
                  </a:cubicBezTo>
                  <a:cubicBezTo>
                    <a:pt x="6978" y="11860"/>
                    <a:pt x="8026" y="11575"/>
                    <a:pt x="8931" y="11051"/>
                  </a:cubicBezTo>
                  <a:cubicBezTo>
                    <a:pt x="9812" y="10551"/>
                    <a:pt x="10551" y="9789"/>
                    <a:pt x="11074" y="8907"/>
                  </a:cubicBezTo>
                  <a:cubicBezTo>
                    <a:pt x="11598" y="7979"/>
                    <a:pt x="11908" y="6931"/>
                    <a:pt x="11908" y="5907"/>
                  </a:cubicBezTo>
                  <a:cubicBezTo>
                    <a:pt x="11908" y="4859"/>
                    <a:pt x="11622" y="3811"/>
                    <a:pt x="11098" y="2930"/>
                  </a:cubicBezTo>
                  <a:cubicBezTo>
                    <a:pt x="10598" y="2073"/>
                    <a:pt x="9884" y="1358"/>
                    <a:pt x="9003" y="834"/>
                  </a:cubicBezTo>
                  <a:cubicBezTo>
                    <a:pt x="8098" y="310"/>
                    <a:pt x="7050" y="1"/>
                    <a:pt x="597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14" name="Google Shape;1014;p90"/>
          <p:cNvGrpSpPr/>
          <p:nvPr/>
        </p:nvGrpSpPr>
        <p:grpSpPr>
          <a:xfrm>
            <a:off x="5514356" y="2449122"/>
            <a:ext cx="356049" cy="355332"/>
            <a:chOff x="5168838" y="2370058"/>
            <a:chExt cx="297725" cy="297125"/>
          </a:xfrm>
        </p:grpSpPr>
        <p:sp>
          <p:nvSpPr>
            <p:cNvPr id="1015" name="Google Shape;1015;p90"/>
            <p:cNvSpPr/>
            <p:nvPr/>
          </p:nvSpPr>
          <p:spPr>
            <a:xfrm>
              <a:off x="5208738" y="2424833"/>
              <a:ext cx="11925" cy="8950"/>
            </a:xfrm>
            <a:custGeom>
              <a:rect b="b" l="l" r="r" t="t"/>
              <a:pathLst>
                <a:path extrusionOk="0" h="358" w="477">
                  <a:moveTo>
                    <a:pt x="167" y="1"/>
                  </a:moveTo>
                  <a:cubicBezTo>
                    <a:pt x="72" y="1"/>
                    <a:pt x="0" y="48"/>
                    <a:pt x="0" y="144"/>
                  </a:cubicBezTo>
                  <a:cubicBezTo>
                    <a:pt x="0" y="263"/>
                    <a:pt x="72" y="358"/>
                    <a:pt x="167" y="358"/>
                  </a:cubicBezTo>
                  <a:lnTo>
                    <a:pt x="286" y="358"/>
                  </a:lnTo>
                  <a:cubicBezTo>
                    <a:pt x="381" y="358"/>
                    <a:pt x="477" y="287"/>
                    <a:pt x="477" y="191"/>
                  </a:cubicBezTo>
                  <a:cubicBezTo>
                    <a:pt x="477" y="72"/>
                    <a:pt x="405" y="1"/>
                    <a:pt x="28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6" name="Google Shape;1016;p90"/>
            <p:cNvSpPr/>
            <p:nvPr/>
          </p:nvSpPr>
          <p:spPr>
            <a:xfrm>
              <a:off x="5276013" y="2424833"/>
              <a:ext cx="14900" cy="8950"/>
            </a:xfrm>
            <a:custGeom>
              <a:rect b="b" l="l" r="r" t="t"/>
              <a:pathLst>
                <a:path extrusionOk="0" h="358" w="596">
                  <a:moveTo>
                    <a:pt x="191" y="1"/>
                  </a:moveTo>
                  <a:cubicBezTo>
                    <a:pt x="96" y="1"/>
                    <a:pt x="0" y="48"/>
                    <a:pt x="0" y="144"/>
                  </a:cubicBezTo>
                  <a:cubicBezTo>
                    <a:pt x="0" y="263"/>
                    <a:pt x="96" y="358"/>
                    <a:pt x="191" y="358"/>
                  </a:cubicBezTo>
                  <a:lnTo>
                    <a:pt x="429" y="358"/>
                  </a:lnTo>
                  <a:cubicBezTo>
                    <a:pt x="500" y="358"/>
                    <a:pt x="596" y="287"/>
                    <a:pt x="596" y="191"/>
                  </a:cubicBezTo>
                  <a:cubicBezTo>
                    <a:pt x="596" y="72"/>
                    <a:pt x="548" y="1"/>
                    <a:pt x="42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7" name="Google Shape;1017;p90"/>
            <p:cNvSpPr/>
            <p:nvPr/>
          </p:nvSpPr>
          <p:spPr>
            <a:xfrm>
              <a:off x="5299813" y="2424833"/>
              <a:ext cx="14925" cy="8950"/>
            </a:xfrm>
            <a:custGeom>
              <a:rect b="b" l="l" r="r" t="t"/>
              <a:pathLst>
                <a:path extrusionOk="0" h="358" w="597">
                  <a:moveTo>
                    <a:pt x="191" y="1"/>
                  </a:moveTo>
                  <a:cubicBezTo>
                    <a:pt x="96" y="1"/>
                    <a:pt x="1" y="48"/>
                    <a:pt x="1" y="144"/>
                  </a:cubicBezTo>
                  <a:cubicBezTo>
                    <a:pt x="1" y="263"/>
                    <a:pt x="96" y="358"/>
                    <a:pt x="191" y="358"/>
                  </a:cubicBezTo>
                  <a:lnTo>
                    <a:pt x="430" y="358"/>
                  </a:lnTo>
                  <a:cubicBezTo>
                    <a:pt x="501" y="358"/>
                    <a:pt x="596" y="287"/>
                    <a:pt x="596" y="191"/>
                  </a:cubicBezTo>
                  <a:cubicBezTo>
                    <a:pt x="596" y="72"/>
                    <a:pt x="549" y="1"/>
                    <a:pt x="43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8" name="Google Shape;1018;p90"/>
            <p:cNvSpPr/>
            <p:nvPr/>
          </p:nvSpPr>
          <p:spPr>
            <a:xfrm>
              <a:off x="5253388" y="2424833"/>
              <a:ext cx="14900" cy="8950"/>
            </a:xfrm>
            <a:custGeom>
              <a:rect b="b" l="l" r="r" t="t"/>
              <a:pathLst>
                <a:path extrusionOk="0" h="358" w="596">
                  <a:moveTo>
                    <a:pt x="167" y="1"/>
                  </a:moveTo>
                  <a:cubicBezTo>
                    <a:pt x="72" y="1"/>
                    <a:pt x="0" y="48"/>
                    <a:pt x="0" y="144"/>
                  </a:cubicBezTo>
                  <a:cubicBezTo>
                    <a:pt x="0" y="263"/>
                    <a:pt x="48" y="358"/>
                    <a:pt x="167" y="358"/>
                  </a:cubicBezTo>
                  <a:lnTo>
                    <a:pt x="405" y="358"/>
                  </a:lnTo>
                  <a:cubicBezTo>
                    <a:pt x="501" y="358"/>
                    <a:pt x="596" y="287"/>
                    <a:pt x="596" y="191"/>
                  </a:cubicBezTo>
                  <a:cubicBezTo>
                    <a:pt x="596" y="72"/>
                    <a:pt x="524" y="1"/>
                    <a:pt x="40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9" name="Google Shape;1019;p90"/>
            <p:cNvSpPr/>
            <p:nvPr/>
          </p:nvSpPr>
          <p:spPr>
            <a:xfrm>
              <a:off x="5228988" y="2424833"/>
              <a:ext cx="14900" cy="8950"/>
            </a:xfrm>
            <a:custGeom>
              <a:rect b="b" l="l" r="r" t="t"/>
              <a:pathLst>
                <a:path extrusionOk="0" h="358" w="596">
                  <a:moveTo>
                    <a:pt x="191" y="1"/>
                  </a:moveTo>
                  <a:cubicBezTo>
                    <a:pt x="95" y="1"/>
                    <a:pt x="0" y="48"/>
                    <a:pt x="0" y="144"/>
                  </a:cubicBezTo>
                  <a:cubicBezTo>
                    <a:pt x="0" y="263"/>
                    <a:pt x="95" y="358"/>
                    <a:pt x="191" y="358"/>
                  </a:cubicBezTo>
                  <a:lnTo>
                    <a:pt x="429" y="358"/>
                  </a:lnTo>
                  <a:cubicBezTo>
                    <a:pt x="524" y="358"/>
                    <a:pt x="595" y="287"/>
                    <a:pt x="595" y="191"/>
                  </a:cubicBezTo>
                  <a:cubicBezTo>
                    <a:pt x="595" y="72"/>
                    <a:pt x="548" y="1"/>
                    <a:pt x="42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0" name="Google Shape;1020;p90"/>
            <p:cNvSpPr/>
            <p:nvPr/>
          </p:nvSpPr>
          <p:spPr>
            <a:xfrm>
              <a:off x="5323638" y="2424833"/>
              <a:ext cx="11925" cy="8950"/>
            </a:xfrm>
            <a:custGeom>
              <a:rect b="b" l="l" r="r" t="t"/>
              <a:pathLst>
                <a:path extrusionOk="0" h="358" w="477">
                  <a:moveTo>
                    <a:pt x="191" y="1"/>
                  </a:moveTo>
                  <a:cubicBezTo>
                    <a:pt x="96" y="1"/>
                    <a:pt x="1" y="48"/>
                    <a:pt x="1" y="144"/>
                  </a:cubicBezTo>
                  <a:cubicBezTo>
                    <a:pt x="1" y="263"/>
                    <a:pt x="72" y="358"/>
                    <a:pt x="191" y="358"/>
                  </a:cubicBezTo>
                  <a:lnTo>
                    <a:pt x="310" y="358"/>
                  </a:lnTo>
                  <a:cubicBezTo>
                    <a:pt x="382" y="358"/>
                    <a:pt x="477" y="287"/>
                    <a:pt x="477" y="191"/>
                  </a:cubicBezTo>
                  <a:cubicBezTo>
                    <a:pt x="477" y="72"/>
                    <a:pt x="429" y="1"/>
                    <a:pt x="31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1" name="Google Shape;1021;p90"/>
            <p:cNvSpPr/>
            <p:nvPr/>
          </p:nvSpPr>
          <p:spPr>
            <a:xfrm>
              <a:off x="5394488" y="2424833"/>
              <a:ext cx="11925" cy="8950"/>
            </a:xfrm>
            <a:custGeom>
              <a:rect b="b" l="l" r="r" t="t"/>
              <a:pathLst>
                <a:path extrusionOk="0" h="358" w="477">
                  <a:moveTo>
                    <a:pt x="191" y="1"/>
                  </a:moveTo>
                  <a:cubicBezTo>
                    <a:pt x="96" y="1"/>
                    <a:pt x="0" y="48"/>
                    <a:pt x="0" y="144"/>
                  </a:cubicBezTo>
                  <a:cubicBezTo>
                    <a:pt x="0" y="263"/>
                    <a:pt x="72" y="358"/>
                    <a:pt x="191" y="358"/>
                  </a:cubicBezTo>
                  <a:lnTo>
                    <a:pt x="310" y="358"/>
                  </a:lnTo>
                  <a:cubicBezTo>
                    <a:pt x="382" y="358"/>
                    <a:pt x="477" y="287"/>
                    <a:pt x="477" y="191"/>
                  </a:cubicBezTo>
                  <a:cubicBezTo>
                    <a:pt x="477" y="72"/>
                    <a:pt x="429" y="1"/>
                    <a:pt x="31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2" name="Google Shape;1022;p90"/>
            <p:cNvSpPr/>
            <p:nvPr/>
          </p:nvSpPr>
          <p:spPr>
            <a:xfrm>
              <a:off x="5415913" y="2424833"/>
              <a:ext cx="14925" cy="8950"/>
            </a:xfrm>
            <a:custGeom>
              <a:rect b="b" l="l" r="r" t="t"/>
              <a:pathLst>
                <a:path extrusionOk="0" h="358" w="597">
                  <a:moveTo>
                    <a:pt x="191" y="1"/>
                  </a:moveTo>
                  <a:cubicBezTo>
                    <a:pt x="96" y="1"/>
                    <a:pt x="1" y="48"/>
                    <a:pt x="1" y="144"/>
                  </a:cubicBezTo>
                  <a:cubicBezTo>
                    <a:pt x="1" y="263"/>
                    <a:pt x="96" y="358"/>
                    <a:pt x="191" y="358"/>
                  </a:cubicBezTo>
                  <a:lnTo>
                    <a:pt x="429" y="358"/>
                  </a:lnTo>
                  <a:cubicBezTo>
                    <a:pt x="501" y="358"/>
                    <a:pt x="596" y="287"/>
                    <a:pt x="596" y="191"/>
                  </a:cubicBezTo>
                  <a:cubicBezTo>
                    <a:pt x="596" y="72"/>
                    <a:pt x="549" y="1"/>
                    <a:pt x="42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3" name="Google Shape;1023;p90"/>
            <p:cNvSpPr/>
            <p:nvPr/>
          </p:nvSpPr>
          <p:spPr>
            <a:xfrm>
              <a:off x="5441513" y="2424833"/>
              <a:ext cx="11950" cy="8950"/>
            </a:xfrm>
            <a:custGeom>
              <a:rect b="b" l="l" r="r" t="t"/>
              <a:pathLst>
                <a:path extrusionOk="0" h="358" w="478">
                  <a:moveTo>
                    <a:pt x="215" y="1"/>
                  </a:moveTo>
                  <a:cubicBezTo>
                    <a:pt x="120" y="1"/>
                    <a:pt x="25" y="48"/>
                    <a:pt x="25" y="144"/>
                  </a:cubicBezTo>
                  <a:cubicBezTo>
                    <a:pt x="1" y="263"/>
                    <a:pt x="96" y="358"/>
                    <a:pt x="168" y="358"/>
                  </a:cubicBezTo>
                  <a:lnTo>
                    <a:pt x="287" y="358"/>
                  </a:lnTo>
                  <a:cubicBezTo>
                    <a:pt x="382" y="358"/>
                    <a:pt x="477" y="287"/>
                    <a:pt x="477" y="191"/>
                  </a:cubicBezTo>
                  <a:cubicBezTo>
                    <a:pt x="477" y="72"/>
                    <a:pt x="406" y="1"/>
                    <a:pt x="28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4" name="Google Shape;1024;p90"/>
            <p:cNvSpPr/>
            <p:nvPr/>
          </p:nvSpPr>
          <p:spPr>
            <a:xfrm>
              <a:off x="5168838" y="2370058"/>
              <a:ext cx="297725" cy="297125"/>
            </a:xfrm>
            <a:custGeom>
              <a:rect b="b" l="l" r="r" t="t"/>
              <a:pathLst>
                <a:path extrusionOk="0" h="11885" w="11909">
                  <a:moveTo>
                    <a:pt x="11527" y="11051"/>
                  </a:moveTo>
                  <a:lnTo>
                    <a:pt x="11527" y="11527"/>
                  </a:lnTo>
                  <a:lnTo>
                    <a:pt x="334" y="11527"/>
                  </a:lnTo>
                  <a:lnTo>
                    <a:pt x="334" y="11051"/>
                  </a:lnTo>
                  <a:close/>
                  <a:moveTo>
                    <a:pt x="930" y="1"/>
                  </a:moveTo>
                  <a:cubicBezTo>
                    <a:pt x="810" y="1"/>
                    <a:pt x="715" y="72"/>
                    <a:pt x="715" y="191"/>
                  </a:cubicBezTo>
                  <a:lnTo>
                    <a:pt x="715" y="977"/>
                  </a:lnTo>
                  <a:lnTo>
                    <a:pt x="501" y="977"/>
                  </a:lnTo>
                  <a:cubicBezTo>
                    <a:pt x="429" y="977"/>
                    <a:pt x="334" y="1049"/>
                    <a:pt x="334" y="1144"/>
                  </a:cubicBezTo>
                  <a:cubicBezTo>
                    <a:pt x="334" y="1263"/>
                    <a:pt x="382" y="1334"/>
                    <a:pt x="501" y="1334"/>
                  </a:cubicBezTo>
                  <a:lnTo>
                    <a:pt x="715" y="1334"/>
                  </a:lnTo>
                  <a:lnTo>
                    <a:pt x="715" y="2239"/>
                  </a:lnTo>
                  <a:lnTo>
                    <a:pt x="501" y="2239"/>
                  </a:lnTo>
                  <a:cubicBezTo>
                    <a:pt x="429" y="2239"/>
                    <a:pt x="334" y="2287"/>
                    <a:pt x="334" y="2382"/>
                  </a:cubicBezTo>
                  <a:cubicBezTo>
                    <a:pt x="334" y="2501"/>
                    <a:pt x="382" y="2597"/>
                    <a:pt x="501" y="2597"/>
                  </a:cubicBezTo>
                  <a:lnTo>
                    <a:pt x="715" y="2597"/>
                  </a:lnTo>
                  <a:lnTo>
                    <a:pt x="715" y="3478"/>
                  </a:lnTo>
                  <a:lnTo>
                    <a:pt x="501" y="3478"/>
                  </a:lnTo>
                  <a:cubicBezTo>
                    <a:pt x="429" y="3478"/>
                    <a:pt x="334" y="3549"/>
                    <a:pt x="334" y="3644"/>
                  </a:cubicBezTo>
                  <a:cubicBezTo>
                    <a:pt x="334" y="3763"/>
                    <a:pt x="382" y="3835"/>
                    <a:pt x="501" y="3835"/>
                  </a:cubicBezTo>
                  <a:lnTo>
                    <a:pt x="715" y="3835"/>
                  </a:lnTo>
                  <a:lnTo>
                    <a:pt x="715" y="4740"/>
                  </a:lnTo>
                  <a:lnTo>
                    <a:pt x="501" y="4740"/>
                  </a:lnTo>
                  <a:cubicBezTo>
                    <a:pt x="429" y="4740"/>
                    <a:pt x="334" y="4788"/>
                    <a:pt x="334" y="4883"/>
                  </a:cubicBezTo>
                  <a:cubicBezTo>
                    <a:pt x="334" y="5002"/>
                    <a:pt x="382" y="5097"/>
                    <a:pt x="501" y="5097"/>
                  </a:cubicBezTo>
                  <a:lnTo>
                    <a:pt x="715" y="5097"/>
                  </a:lnTo>
                  <a:lnTo>
                    <a:pt x="715" y="5978"/>
                  </a:lnTo>
                  <a:lnTo>
                    <a:pt x="501" y="5978"/>
                  </a:lnTo>
                  <a:cubicBezTo>
                    <a:pt x="429" y="5978"/>
                    <a:pt x="334" y="6050"/>
                    <a:pt x="334" y="6145"/>
                  </a:cubicBezTo>
                  <a:cubicBezTo>
                    <a:pt x="334" y="6264"/>
                    <a:pt x="382" y="6335"/>
                    <a:pt x="501" y="6335"/>
                  </a:cubicBezTo>
                  <a:lnTo>
                    <a:pt x="715" y="6335"/>
                  </a:lnTo>
                  <a:lnTo>
                    <a:pt x="715" y="7240"/>
                  </a:lnTo>
                  <a:lnTo>
                    <a:pt x="501" y="7240"/>
                  </a:lnTo>
                  <a:cubicBezTo>
                    <a:pt x="429" y="7240"/>
                    <a:pt x="334" y="7288"/>
                    <a:pt x="334" y="7383"/>
                  </a:cubicBezTo>
                  <a:cubicBezTo>
                    <a:pt x="334" y="7502"/>
                    <a:pt x="382" y="7598"/>
                    <a:pt x="501" y="7598"/>
                  </a:cubicBezTo>
                  <a:lnTo>
                    <a:pt x="715" y="7598"/>
                  </a:lnTo>
                  <a:lnTo>
                    <a:pt x="715" y="8479"/>
                  </a:lnTo>
                  <a:lnTo>
                    <a:pt x="501" y="8479"/>
                  </a:lnTo>
                  <a:cubicBezTo>
                    <a:pt x="429" y="8479"/>
                    <a:pt x="334" y="8550"/>
                    <a:pt x="334" y="8645"/>
                  </a:cubicBezTo>
                  <a:cubicBezTo>
                    <a:pt x="334" y="8765"/>
                    <a:pt x="382" y="8836"/>
                    <a:pt x="501" y="8836"/>
                  </a:cubicBezTo>
                  <a:lnTo>
                    <a:pt x="715" y="8836"/>
                  </a:lnTo>
                  <a:lnTo>
                    <a:pt x="715" y="9741"/>
                  </a:lnTo>
                  <a:lnTo>
                    <a:pt x="501" y="9741"/>
                  </a:lnTo>
                  <a:cubicBezTo>
                    <a:pt x="429" y="9741"/>
                    <a:pt x="334" y="9789"/>
                    <a:pt x="334" y="9884"/>
                  </a:cubicBezTo>
                  <a:cubicBezTo>
                    <a:pt x="334" y="10003"/>
                    <a:pt x="382" y="10098"/>
                    <a:pt x="501" y="10098"/>
                  </a:cubicBezTo>
                  <a:lnTo>
                    <a:pt x="715" y="10098"/>
                  </a:lnTo>
                  <a:lnTo>
                    <a:pt x="715" y="10717"/>
                  </a:lnTo>
                  <a:lnTo>
                    <a:pt x="310" y="10717"/>
                  </a:lnTo>
                  <a:cubicBezTo>
                    <a:pt x="144" y="10717"/>
                    <a:pt x="1" y="10836"/>
                    <a:pt x="1" y="11027"/>
                  </a:cubicBezTo>
                  <a:lnTo>
                    <a:pt x="1" y="11575"/>
                  </a:lnTo>
                  <a:cubicBezTo>
                    <a:pt x="1" y="11741"/>
                    <a:pt x="120" y="11884"/>
                    <a:pt x="310" y="11884"/>
                  </a:cubicBezTo>
                  <a:lnTo>
                    <a:pt x="11622" y="11884"/>
                  </a:lnTo>
                  <a:cubicBezTo>
                    <a:pt x="11765" y="11884"/>
                    <a:pt x="11908" y="11765"/>
                    <a:pt x="11908" y="11575"/>
                  </a:cubicBezTo>
                  <a:lnTo>
                    <a:pt x="11908" y="10979"/>
                  </a:lnTo>
                  <a:cubicBezTo>
                    <a:pt x="11884" y="10908"/>
                    <a:pt x="11860" y="10813"/>
                    <a:pt x="11789" y="10789"/>
                  </a:cubicBezTo>
                  <a:cubicBezTo>
                    <a:pt x="11765" y="10741"/>
                    <a:pt x="11741" y="10717"/>
                    <a:pt x="11670" y="10717"/>
                  </a:cubicBezTo>
                  <a:cubicBezTo>
                    <a:pt x="11646" y="10717"/>
                    <a:pt x="11622" y="10717"/>
                    <a:pt x="11598" y="10693"/>
                  </a:cubicBezTo>
                  <a:cubicBezTo>
                    <a:pt x="11479" y="10670"/>
                    <a:pt x="11313" y="10670"/>
                    <a:pt x="11194" y="10598"/>
                  </a:cubicBezTo>
                  <a:cubicBezTo>
                    <a:pt x="11051" y="10551"/>
                    <a:pt x="10908" y="10432"/>
                    <a:pt x="10813" y="10265"/>
                  </a:cubicBezTo>
                  <a:cubicBezTo>
                    <a:pt x="10717" y="10122"/>
                    <a:pt x="10670" y="9955"/>
                    <a:pt x="10646" y="9765"/>
                  </a:cubicBezTo>
                  <a:lnTo>
                    <a:pt x="10646" y="9741"/>
                  </a:lnTo>
                  <a:lnTo>
                    <a:pt x="9717" y="4526"/>
                  </a:lnTo>
                  <a:lnTo>
                    <a:pt x="9717" y="4478"/>
                  </a:lnTo>
                  <a:cubicBezTo>
                    <a:pt x="9693" y="4383"/>
                    <a:pt x="9622" y="4311"/>
                    <a:pt x="9527" y="4311"/>
                  </a:cubicBezTo>
                  <a:cubicBezTo>
                    <a:pt x="9408" y="4311"/>
                    <a:pt x="9360" y="4406"/>
                    <a:pt x="9384" y="4526"/>
                  </a:cubicBezTo>
                  <a:lnTo>
                    <a:pt x="10336" y="9836"/>
                  </a:lnTo>
                  <a:cubicBezTo>
                    <a:pt x="10360" y="10193"/>
                    <a:pt x="10527" y="10479"/>
                    <a:pt x="10717" y="10693"/>
                  </a:cubicBezTo>
                  <a:lnTo>
                    <a:pt x="6740" y="10693"/>
                  </a:lnTo>
                  <a:lnTo>
                    <a:pt x="6740" y="10717"/>
                  </a:lnTo>
                  <a:cubicBezTo>
                    <a:pt x="6740" y="10717"/>
                    <a:pt x="6264" y="10455"/>
                    <a:pt x="6240" y="10146"/>
                  </a:cubicBezTo>
                  <a:lnTo>
                    <a:pt x="6240" y="10122"/>
                  </a:lnTo>
                  <a:lnTo>
                    <a:pt x="5788" y="7598"/>
                  </a:lnTo>
                  <a:lnTo>
                    <a:pt x="6407" y="4002"/>
                  </a:lnTo>
                  <a:cubicBezTo>
                    <a:pt x="6431" y="3763"/>
                    <a:pt x="6526" y="3525"/>
                    <a:pt x="6669" y="3311"/>
                  </a:cubicBezTo>
                  <a:cubicBezTo>
                    <a:pt x="6836" y="3097"/>
                    <a:pt x="6978" y="2930"/>
                    <a:pt x="7193" y="2763"/>
                  </a:cubicBezTo>
                  <a:cubicBezTo>
                    <a:pt x="7393" y="2630"/>
                    <a:pt x="7629" y="2555"/>
                    <a:pt x="7867" y="2555"/>
                  </a:cubicBezTo>
                  <a:cubicBezTo>
                    <a:pt x="7968" y="2555"/>
                    <a:pt x="8070" y="2568"/>
                    <a:pt x="8169" y="2597"/>
                  </a:cubicBezTo>
                  <a:cubicBezTo>
                    <a:pt x="8741" y="2739"/>
                    <a:pt x="9122" y="3287"/>
                    <a:pt x="9265" y="3811"/>
                  </a:cubicBezTo>
                  <a:cubicBezTo>
                    <a:pt x="9284" y="3890"/>
                    <a:pt x="9353" y="3936"/>
                    <a:pt x="9430" y="3936"/>
                  </a:cubicBezTo>
                  <a:cubicBezTo>
                    <a:pt x="9446" y="3936"/>
                    <a:pt x="9463" y="3934"/>
                    <a:pt x="9479" y="3930"/>
                  </a:cubicBezTo>
                  <a:cubicBezTo>
                    <a:pt x="9574" y="3906"/>
                    <a:pt x="9622" y="3811"/>
                    <a:pt x="9598" y="3716"/>
                  </a:cubicBezTo>
                  <a:cubicBezTo>
                    <a:pt x="9574" y="3573"/>
                    <a:pt x="9503" y="3430"/>
                    <a:pt x="9408" y="3287"/>
                  </a:cubicBezTo>
                  <a:lnTo>
                    <a:pt x="9336" y="3097"/>
                  </a:lnTo>
                  <a:cubicBezTo>
                    <a:pt x="9146" y="2835"/>
                    <a:pt x="8931" y="2597"/>
                    <a:pt x="8669" y="2454"/>
                  </a:cubicBezTo>
                  <a:cubicBezTo>
                    <a:pt x="8410" y="2291"/>
                    <a:pt x="8095" y="2207"/>
                    <a:pt x="7785" y="2207"/>
                  </a:cubicBezTo>
                  <a:cubicBezTo>
                    <a:pt x="7640" y="2207"/>
                    <a:pt x="7496" y="2225"/>
                    <a:pt x="7359" y="2263"/>
                  </a:cubicBezTo>
                  <a:cubicBezTo>
                    <a:pt x="7074" y="2358"/>
                    <a:pt x="6836" y="2525"/>
                    <a:pt x="6645" y="2739"/>
                  </a:cubicBezTo>
                  <a:cubicBezTo>
                    <a:pt x="6526" y="2859"/>
                    <a:pt x="6431" y="2978"/>
                    <a:pt x="6383" y="3097"/>
                  </a:cubicBezTo>
                  <a:cubicBezTo>
                    <a:pt x="6240" y="3335"/>
                    <a:pt x="6145" y="3597"/>
                    <a:pt x="6073" y="3906"/>
                  </a:cubicBezTo>
                  <a:lnTo>
                    <a:pt x="5597" y="6574"/>
                  </a:lnTo>
                  <a:lnTo>
                    <a:pt x="5550" y="6193"/>
                  </a:lnTo>
                  <a:cubicBezTo>
                    <a:pt x="5550" y="6169"/>
                    <a:pt x="5550" y="6097"/>
                    <a:pt x="5526" y="6073"/>
                  </a:cubicBezTo>
                  <a:cubicBezTo>
                    <a:pt x="5454" y="5835"/>
                    <a:pt x="5335" y="5621"/>
                    <a:pt x="5192" y="5454"/>
                  </a:cubicBezTo>
                  <a:cubicBezTo>
                    <a:pt x="4960" y="5186"/>
                    <a:pt x="4621" y="5012"/>
                    <a:pt x="4275" y="5012"/>
                  </a:cubicBezTo>
                  <a:cubicBezTo>
                    <a:pt x="4159" y="5012"/>
                    <a:pt x="4043" y="5032"/>
                    <a:pt x="3930" y="5073"/>
                  </a:cubicBezTo>
                  <a:cubicBezTo>
                    <a:pt x="3859" y="5097"/>
                    <a:pt x="3763" y="5145"/>
                    <a:pt x="3668" y="5216"/>
                  </a:cubicBezTo>
                  <a:cubicBezTo>
                    <a:pt x="3502" y="5335"/>
                    <a:pt x="3382" y="5478"/>
                    <a:pt x="3263" y="5669"/>
                  </a:cubicBezTo>
                  <a:cubicBezTo>
                    <a:pt x="3144" y="5835"/>
                    <a:pt x="3073" y="6026"/>
                    <a:pt x="3049" y="6216"/>
                  </a:cubicBezTo>
                  <a:lnTo>
                    <a:pt x="2620" y="8574"/>
                  </a:lnTo>
                  <a:cubicBezTo>
                    <a:pt x="2597" y="8669"/>
                    <a:pt x="2692" y="8765"/>
                    <a:pt x="2787" y="8788"/>
                  </a:cubicBezTo>
                  <a:cubicBezTo>
                    <a:pt x="2795" y="8791"/>
                    <a:pt x="2803" y="8792"/>
                    <a:pt x="2811" y="8792"/>
                  </a:cubicBezTo>
                  <a:cubicBezTo>
                    <a:pt x="2878" y="8792"/>
                    <a:pt x="2956" y="8709"/>
                    <a:pt x="2978" y="8645"/>
                  </a:cubicBezTo>
                  <a:lnTo>
                    <a:pt x="3406" y="6288"/>
                  </a:lnTo>
                  <a:cubicBezTo>
                    <a:pt x="3430" y="6145"/>
                    <a:pt x="3502" y="5978"/>
                    <a:pt x="3573" y="5835"/>
                  </a:cubicBezTo>
                  <a:cubicBezTo>
                    <a:pt x="3738" y="5571"/>
                    <a:pt x="4040" y="5376"/>
                    <a:pt x="4353" y="5376"/>
                  </a:cubicBezTo>
                  <a:cubicBezTo>
                    <a:pt x="4492" y="5376"/>
                    <a:pt x="4632" y="5414"/>
                    <a:pt x="4764" y="5502"/>
                  </a:cubicBezTo>
                  <a:cubicBezTo>
                    <a:pt x="4859" y="5573"/>
                    <a:pt x="4930" y="5669"/>
                    <a:pt x="5002" y="5740"/>
                  </a:cubicBezTo>
                  <a:cubicBezTo>
                    <a:pt x="5121" y="5907"/>
                    <a:pt x="5216" y="6073"/>
                    <a:pt x="5240" y="6288"/>
                  </a:cubicBezTo>
                  <a:lnTo>
                    <a:pt x="5931" y="10193"/>
                  </a:lnTo>
                  <a:cubicBezTo>
                    <a:pt x="5954" y="10384"/>
                    <a:pt x="6097" y="10693"/>
                    <a:pt x="6097" y="10693"/>
                  </a:cubicBezTo>
                  <a:lnTo>
                    <a:pt x="2501" y="10693"/>
                  </a:lnTo>
                  <a:cubicBezTo>
                    <a:pt x="2501" y="10693"/>
                    <a:pt x="2692" y="10384"/>
                    <a:pt x="2692" y="10193"/>
                  </a:cubicBezTo>
                  <a:lnTo>
                    <a:pt x="2811" y="9431"/>
                  </a:lnTo>
                  <a:cubicBezTo>
                    <a:pt x="2835" y="9360"/>
                    <a:pt x="2739" y="9265"/>
                    <a:pt x="2644" y="9241"/>
                  </a:cubicBezTo>
                  <a:cubicBezTo>
                    <a:pt x="2631" y="9232"/>
                    <a:pt x="2617" y="9228"/>
                    <a:pt x="2603" y="9228"/>
                  </a:cubicBezTo>
                  <a:cubicBezTo>
                    <a:pt x="2540" y="9228"/>
                    <a:pt x="2473" y="9306"/>
                    <a:pt x="2454" y="9384"/>
                  </a:cubicBezTo>
                  <a:lnTo>
                    <a:pt x="2335" y="10122"/>
                  </a:lnTo>
                  <a:lnTo>
                    <a:pt x="2335" y="10146"/>
                  </a:lnTo>
                  <a:cubicBezTo>
                    <a:pt x="2287" y="10455"/>
                    <a:pt x="2096" y="10693"/>
                    <a:pt x="1811" y="10693"/>
                  </a:cubicBezTo>
                  <a:cubicBezTo>
                    <a:pt x="1811" y="10693"/>
                    <a:pt x="1787" y="10693"/>
                    <a:pt x="1763" y="10717"/>
                  </a:cubicBezTo>
                  <a:lnTo>
                    <a:pt x="1072" y="10717"/>
                  </a:lnTo>
                  <a:lnTo>
                    <a:pt x="1072" y="191"/>
                  </a:lnTo>
                  <a:cubicBezTo>
                    <a:pt x="1072" y="96"/>
                    <a:pt x="1025" y="1"/>
                    <a:pt x="93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25" name="Google Shape;1025;p90"/>
          <p:cNvGrpSpPr/>
          <p:nvPr/>
        </p:nvGrpSpPr>
        <p:grpSpPr>
          <a:xfrm>
            <a:off x="4770285" y="2512505"/>
            <a:ext cx="355332" cy="227849"/>
            <a:chOff x="4674088" y="2423058"/>
            <a:chExt cx="297125" cy="190525"/>
          </a:xfrm>
        </p:grpSpPr>
        <p:sp>
          <p:nvSpPr>
            <p:cNvPr id="1026" name="Google Shape;1026;p90"/>
            <p:cNvSpPr/>
            <p:nvPr/>
          </p:nvSpPr>
          <p:spPr>
            <a:xfrm>
              <a:off x="4674088" y="2423058"/>
              <a:ext cx="297125" cy="190525"/>
            </a:xfrm>
            <a:custGeom>
              <a:rect b="b" l="l" r="r" t="t"/>
              <a:pathLst>
                <a:path extrusionOk="0" h="7621" w="11885">
                  <a:moveTo>
                    <a:pt x="5931" y="1048"/>
                  </a:moveTo>
                  <a:cubicBezTo>
                    <a:pt x="6764" y="1667"/>
                    <a:pt x="7264" y="2691"/>
                    <a:pt x="7264" y="3787"/>
                  </a:cubicBezTo>
                  <a:cubicBezTo>
                    <a:pt x="7264" y="4882"/>
                    <a:pt x="6740" y="5906"/>
                    <a:pt x="5931" y="6525"/>
                  </a:cubicBezTo>
                  <a:cubicBezTo>
                    <a:pt x="5121" y="5930"/>
                    <a:pt x="4597" y="4906"/>
                    <a:pt x="4597" y="3811"/>
                  </a:cubicBezTo>
                  <a:cubicBezTo>
                    <a:pt x="4597" y="3096"/>
                    <a:pt x="4788" y="2406"/>
                    <a:pt x="5216" y="1810"/>
                  </a:cubicBezTo>
                  <a:cubicBezTo>
                    <a:pt x="5431" y="1524"/>
                    <a:pt x="5669" y="1286"/>
                    <a:pt x="5931" y="1048"/>
                  </a:cubicBezTo>
                  <a:close/>
                  <a:moveTo>
                    <a:pt x="8074" y="0"/>
                  </a:moveTo>
                  <a:cubicBezTo>
                    <a:pt x="7884" y="0"/>
                    <a:pt x="7693" y="0"/>
                    <a:pt x="7503" y="24"/>
                  </a:cubicBezTo>
                  <a:cubicBezTo>
                    <a:pt x="7407" y="24"/>
                    <a:pt x="7360" y="119"/>
                    <a:pt x="7360" y="238"/>
                  </a:cubicBezTo>
                  <a:cubicBezTo>
                    <a:pt x="7360" y="334"/>
                    <a:pt x="7431" y="381"/>
                    <a:pt x="7574" y="381"/>
                  </a:cubicBezTo>
                  <a:cubicBezTo>
                    <a:pt x="7741" y="358"/>
                    <a:pt x="7884" y="358"/>
                    <a:pt x="8074" y="358"/>
                  </a:cubicBezTo>
                  <a:cubicBezTo>
                    <a:pt x="9979" y="358"/>
                    <a:pt x="11551" y="1905"/>
                    <a:pt x="11551" y="3834"/>
                  </a:cubicBezTo>
                  <a:cubicBezTo>
                    <a:pt x="11551" y="5787"/>
                    <a:pt x="10003" y="7311"/>
                    <a:pt x="8074" y="7311"/>
                  </a:cubicBezTo>
                  <a:cubicBezTo>
                    <a:pt x="7407" y="7311"/>
                    <a:pt x="6788" y="7145"/>
                    <a:pt x="6264" y="6811"/>
                  </a:cubicBezTo>
                  <a:cubicBezTo>
                    <a:pt x="7121" y="6097"/>
                    <a:pt x="7645" y="5073"/>
                    <a:pt x="7645" y="3882"/>
                  </a:cubicBezTo>
                  <a:cubicBezTo>
                    <a:pt x="7645" y="2691"/>
                    <a:pt x="7121" y="1620"/>
                    <a:pt x="6264" y="929"/>
                  </a:cubicBezTo>
                  <a:cubicBezTo>
                    <a:pt x="6431" y="810"/>
                    <a:pt x="6645" y="715"/>
                    <a:pt x="6812" y="619"/>
                  </a:cubicBezTo>
                  <a:cubicBezTo>
                    <a:pt x="6907" y="596"/>
                    <a:pt x="6979" y="477"/>
                    <a:pt x="6907" y="381"/>
                  </a:cubicBezTo>
                  <a:cubicBezTo>
                    <a:pt x="6890" y="331"/>
                    <a:pt x="6826" y="280"/>
                    <a:pt x="6756" y="280"/>
                  </a:cubicBezTo>
                  <a:cubicBezTo>
                    <a:pt x="6727" y="280"/>
                    <a:pt x="6697" y="289"/>
                    <a:pt x="6669" y="310"/>
                  </a:cubicBezTo>
                  <a:cubicBezTo>
                    <a:pt x="6407" y="381"/>
                    <a:pt x="6169" y="548"/>
                    <a:pt x="5931" y="691"/>
                  </a:cubicBezTo>
                  <a:cubicBezTo>
                    <a:pt x="5335" y="262"/>
                    <a:pt x="4597" y="24"/>
                    <a:pt x="3811" y="24"/>
                  </a:cubicBezTo>
                  <a:cubicBezTo>
                    <a:pt x="1692" y="24"/>
                    <a:pt x="1" y="1763"/>
                    <a:pt x="1" y="3834"/>
                  </a:cubicBezTo>
                  <a:cubicBezTo>
                    <a:pt x="1" y="4168"/>
                    <a:pt x="25" y="4477"/>
                    <a:pt x="120" y="4787"/>
                  </a:cubicBezTo>
                  <a:cubicBezTo>
                    <a:pt x="140" y="4866"/>
                    <a:pt x="209" y="4912"/>
                    <a:pt x="286" y="4912"/>
                  </a:cubicBezTo>
                  <a:cubicBezTo>
                    <a:pt x="302" y="4912"/>
                    <a:pt x="318" y="4910"/>
                    <a:pt x="334" y="4906"/>
                  </a:cubicBezTo>
                  <a:cubicBezTo>
                    <a:pt x="430" y="4882"/>
                    <a:pt x="477" y="4787"/>
                    <a:pt x="453" y="4692"/>
                  </a:cubicBezTo>
                  <a:cubicBezTo>
                    <a:pt x="382" y="4430"/>
                    <a:pt x="334" y="4144"/>
                    <a:pt x="334" y="3834"/>
                  </a:cubicBezTo>
                  <a:cubicBezTo>
                    <a:pt x="334" y="1929"/>
                    <a:pt x="1882" y="358"/>
                    <a:pt x="3811" y="358"/>
                  </a:cubicBezTo>
                  <a:cubicBezTo>
                    <a:pt x="4454" y="358"/>
                    <a:pt x="5097" y="548"/>
                    <a:pt x="5621" y="858"/>
                  </a:cubicBezTo>
                  <a:cubicBezTo>
                    <a:pt x="5359" y="1072"/>
                    <a:pt x="5121" y="1334"/>
                    <a:pt x="4907" y="1643"/>
                  </a:cubicBezTo>
                  <a:cubicBezTo>
                    <a:pt x="4478" y="2286"/>
                    <a:pt x="4240" y="3049"/>
                    <a:pt x="4240" y="3811"/>
                  </a:cubicBezTo>
                  <a:cubicBezTo>
                    <a:pt x="4240" y="5001"/>
                    <a:pt x="4764" y="6073"/>
                    <a:pt x="5621" y="6764"/>
                  </a:cubicBezTo>
                  <a:cubicBezTo>
                    <a:pt x="5097" y="7073"/>
                    <a:pt x="4478" y="7264"/>
                    <a:pt x="3811" y="7264"/>
                  </a:cubicBezTo>
                  <a:cubicBezTo>
                    <a:pt x="2501" y="7264"/>
                    <a:pt x="1311" y="6549"/>
                    <a:pt x="715" y="5382"/>
                  </a:cubicBezTo>
                  <a:cubicBezTo>
                    <a:pt x="697" y="5310"/>
                    <a:pt x="623" y="5279"/>
                    <a:pt x="547" y="5279"/>
                  </a:cubicBezTo>
                  <a:cubicBezTo>
                    <a:pt x="524" y="5279"/>
                    <a:pt x="500" y="5281"/>
                    <a:pt x="477" y="5287"/>
                  </a:cubicBezTo>
                  <a:cubicBezTo>
                    <a:pt x="382" y="5335"/>
                    <a:pt x="358" y="5454"/>
                    <a:pt x="382" y="5525"/>
                  </a:cubicBezTo>
                  <a:cubicBezTo>
                    <a:pt x="1049" y="6811"/>
                    <a:pt x="2359" y="7621"/>
                    <a:pt x="3787" y="7621"/>
                  </a:cubicBezTo>
                  <a:cubicBezTo>
                    <a:pt x="4550" y="7621"/>
                    <a:pt x="5288" y="7383"/>
                    <a:pt x="5883" y="6954"/>
                  </a:cubicBezTo>
                  <a:cubicBezTo>
                    <a:pt x="6502" y="7383"/>
                    <a:pt x="7241" y="7621"/>
                    <a:pt x="8003" y="7621"/>
                  </a:cubicBezTo>
                  <a:cubicBezTo>
                    <a:pt x="10122" y="7621"/>
                    <a:pt x="11813" y="5882"/>
                    <a:pt x="11813" y="3811"/>
                  </a:cubicBezTo>
                  <a:cubicBezTo>
                    <a:pt x="11884" y="1691"/>
                    <a:pt x="10194" y="0"/>
                    <a:pt x="807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7" name="Google Shape;1027;p90"/>
            <p:cNvSpPr/>
            <p:nvPr/>
          </p:nvSpPr>
          <p:spPr>
            <a:xfrm>
              <a:off x="4703263" y="2505208"/>
              <a:ext cx="57200" cy="8950"/>
            </a:xfrm>
            <a:custGeom>
              <a:rect b="b" l="l" r="r" t="t"/>
              <a:pathLst>
                <a:path extrusionOk="0" h="358" w="2288">
                  <a:moveTo>
                    <a:pt x="168" y="1"/>
                  </a:moveTo>
                  <a:cubicBezTo>
                    <a:pt x="96" y="1"/>
                    <a:pt x="25" y="48"/>
                    <a:pt x="1" y="144"/>
                  </a:cubicBezTo>
                  <a:cubicBezTo>
                    <a:pt x="1" y="239"/>
                    <a:pt x="96" y="358"/>
                    <a:pt x="168" y="358"/>
                  </a:cubicBezTo>
                  <a:lnTo>
                    <a:pt x="2073" y="358"/>
                  </a:lnTo>
                  <a:cubicBezTo>
                    <a:pt x="2168" y="358"/>
                    <a:pt x="2239" y="286"/>
                    <a:pt x="2263" y="191"/>
                  </a:cubicBezTo>
                  <a:cubicBezTo>
                    <a:pt x="2287" y="72"/>
                    <a:pt x="2192" y="1"/>
                    <a:pt x="207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8" name="Google Shape;1028;p90"/>
            <p:cNvSpPr/>
            <p:nvPr/>
          </p:nvSpPr>
          <p:spPr>
            <a:xfrm>
              <a:off x="4703263" y="2523083"/>
              <a:ext cx="39325" cy="8350"/>
            </a:xfrm>
            <a:custGeom>
              <a:rect b="b" l="l" r="r" t="t"/>
              <a:pathLst>
                <a:path extrusionOk="0" h="334" w="1573">
                  <a:moveTo>
                    <a:pt x="168" y="0"/>
                  </a:moveTo>
                  <a:cubicBezTo>
                    <a:pt x="96" y="0"/>
                    <a:pt x="25" y="48"/>
                    <a:pt x="1" y="143"/>
                  </a:cubicBezTo>
                  <a:cubicBezTo>
                    <a:pt x="1" y="238"/>
                    <a:pt x="96" y="334"/>
                    <a:pt x="168" y="334"/>
                  </a:cubicBezTo>
                  <a:lnTo>
                    <a:pt x="1358" y="334"/>
                  </a:lnTo>
                  <a:cubicBezTo>
                    <a:pt x="1454" y="334"/>
                    <a:pt x="1525" y="286"/>
                    <a:pt x="1549" y="191"/>
                  </a:cubicBezTo>
                  <a:cubicBezTo>
                    <a:pt x="1573" y="72"/>
                    <a:pt x="1477" y="0"/>
                    <a:pt x="135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9" name="Google Shape;1029;p90"/>
            <p:cNvSpPr/>
            <p:nvPr/>
          </p:nvSpPr>
          <p:spPr>
            <a:xfrm>
              <a:off x="4884863" y="2505208"/>
              <a:ext cx="57775" cy="8950"/>
            </a:xfrm>
            <a:custGeom>
              <a:rect b="b" l="l" r="r" t="t"/>
              <a:pathLst>
                <a:path extrusionOk="0" h="358" w="2311">
                  <a:moveTo>
                    <a:pt x="215" y="1"/>
                  </a:moveTo>
                  <a:cubicBezTo>
                    <a:pt x="119" y="1"/>
                    <a:pt x="48" y="48"/>
                    <a:pt x="24" y="144"/>
                  </a:cubicBezTo>
                  <a:cubicBezTo>
                    <a:pt x="0" y="263"/>
                    <a:pt x="96" y="358"/>
                    <a:pt x="215" y="358"/>
                  </a:cubicBezTo>
                  <a:lnTo>
                    <a:pt x="2120" y="358"/>
                  </a:lnTo>
                  <a:cubicBezTo>
                    <a:pt x="2191" y="358"/>
                    <a:pt x="2263" y="286"/>
                    <a:pt x="2286" y="191"/>
                  </a:cubicBezTo>
                  <a:cubicBezTo>
                    <a:pt x="2310" y="72"/>
                    <a:pt x="2239" y="1"/>
                    <a:pt x="212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0" name="Google Shape;1030;p90"/>
            <p:cNvSpPr/>
            <p:nvPr/>
          </p:nvSpPr>
          <p:spPr>
            <a:xfrm>
              <a:off x="4902713" y="2523083"/>
              <a:ext cx="39325" cy="8350"/>
            </a:xfrm>
            <a:custGeom>
              <a:rect b="b" l="l" r="r" t="t"/>
              <a:pathLst>
                <a:path extrusionOk="0" h="334" w="1573">
                  <a:moveTo>
                    <a:pt x="215" y="0"/>
                  </a:moveTo>
                  <a:cubicBezTo>
                    <a:pt x="120" y="0"/>
                    <a:pt x="48" y="48"/>
                    <a:pt x="25" y="143"/>
                  </a:cubicBezTo>
                  <a:cubicBezTo>
                    <a:pt x="1" y="262"/>
                    <a:pt x="96" y="334"/>
                    <a:pt x="215" y="334"/>
                  </a:cubicBezTo>
                  <a:lnTo>
                    <a:pt x="1406" y="334"/>
                  </a:lnTo>
                  <a:cubicBezTo>
                    <a:pt x="1477" y="334"/>
                    <a:pt x="1572" y="286"/>
                    <a:pt x="1572" y="191"/>
                  </a:cubicBezTo>
                  <a:cubicBezTo>
                    <a:pt x="1572" y="72"/>
                    <a:pt x="1525" y="0"/>
                    <a:pt x="140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31" name="Google Shape;1031;p90"/>
          <p:cNvSpPr/>
          <p:nvPr/>
        </p:nvSpPr>
        <p:spPr>
          <a:xfrm>
            <a:off x="4088105" y="2734489"/>
            <a:ext cx="10733" cy="18656"/>
          </a:xfrm>
          <a:custGeom>
            <a:rect b="b" l="l" r="r" t="t"/>
            <a:pathLst>
              <a:path extrusionOk="0" h="624" w="359">
                <a:moveTo>
                  <a:pt x="179" y="1"/>
                </a:moveTo>
                <a:cubicBezTo>
                  <a:pt x="77" y="1"/>
                  <a:pt x="1" y="88"/>
                  <a:pt x="1" y="195"/>
                </a:cubicBezTo>
                <a:lnTo>
                  <a:pt x="1" y="433"/>
                </a:lnTo>
                <a:cubicBezTo>
                  <a:pt x="1" y="528"/>
                  <a:pt x="72" y="624"/>
                  <a:pt x="168" y="624"/>
                </a:cubicBezTo>
                <a:cubicBezTo>
                  <a:pt x="287" y="624"/>
                  <a:pt x="358" y="552"/>
                  <a:pt x="358" y="433"/>
                </a:cubicBezTo>
                <a:lnTo>
                  <a:pt x="358" y="195"/>
                </a:lnTo>
                <a:cubicBezTo>
                  <a:pt x="358" y="100"/>
                  <a:pt x="311" y="52"/>
                  <a:pt x="215" y="4"/>
                </a:cubicBezTo>
                <a:cubicBezTo>
                  <a:pt x="203" y="2"/>
                  <a:pt x="191" y="1"/>
                  <a:pt x="179" y="1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2" name="Google Shape;1032;p90"/>
          <p:cNvSpPr/>
          <p:nvPr/>
        </p:nvSpPr>
        <p:spPr>
          <a:xfrm>
            <a:off x="4318814" y="2701154"/>
            <a:ext cx="10703" cy="17819"/>
          </a:xfrm>
          <a:custGeom>
            <a:rect b="b" l="l" r="r" t="t"/>
            <a:pathLst>
              <a:path extrusionOk="0" h="596" w="358">
                <a:moveTo>
                  <a:pt x="167" y="0"/>
                </a:moveTo>
                <a:cubicBezTo>
                  <a:pt x="72" y="0"/>
                  <a:pt x="1" y="95"/>
                  <a:pt x="1" y="191"/>
                </a:cubicBezTo>
                <a:lnTo>
                  <a:pt x="1" y="429"/>
                </a:lnTo>
                <a:cubicBezTo>
                  <a:pt x="1" y="500"/>
                  <a:pt x="72" y="595"/>
                  <a:pt x="167" y="595"/>
                </a:cubicBezTo>
                <a:cubicBezTo>
                  <a:pt x="263" y="595"/>
                  <a:pt x="358" y="500"/>
                  <a:pt x="358" y="429"/>
                </a:cubicBezTo>
                <a:lnTo>
                  <a:pt x="358" y="191"/>
                </a:lnTo>
                <a:cubicBezTo>
                  <a:pt x="358" y="72"/>
                  <a:pt x="286" y="0"/>
                  <a:pt x="167" y="0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3" name="Google Shape;1033;p90"/>
          <p:cNvSpPr/>
          <p:nvPr/>
        </p:nvSpPr>
        <p:spPr>
          <a:xfrm>
            <a:off x="4318814" y="2728899"/>
            <a:ext cx="10703" cy="17849"/>
          </a:xfrm>
          <a:custGeom>
            <a:rect b="b" l="l" r="r" t="t"/>
            <a:pathLst>
              <a:path extrusionOk="0" h="597" w="358">
                <a:moveTo>
                  <a:pt x="167" y="1"/>
                </a:moveTo>
                <a:cubicBezTo>
                  <a:pt x="72" y="1"/>
                  <a:pt x="1" y="96"/>
                  <a:pt x="1" y="168"/>
                </a:cubicBezTo>
                <a:lnTo>
                  <a:pt x="1" y="406"/>
                </a:lnTo>
                <a:cubicBezTo>
                  <a:pt x="1" y="501"/>
                  <a:pt x="72" y="596"/>
                  <a:pt x="167" y="596"/>
                </a:cubicBezTo>
                <a:cubicBezTo>
                  <a:pt x="263" y="596"/>
                  <a:pt x="358" y="501"/>
                  <a:pt x="358" y="406"/>
                </a:cubicBezTo>
                <a:lnTo>
                  <a:pt x="358" y="168"/>
                </a:lnTo>
                <a:cubicBezTo>
                  <a:pt x="358" y="48"/>
                  <a:pt x="286" y="1"/>
                  <a:pt x="167" y="1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4" name="Google Shape;1034;p90"/>
          <p:cNvSpPr/>
          <p:nvPr/>
        </p:nvSpPr>
        <p:spPr>
          <a:xfrm>
            <a:off x="4318814" y="2672662"/>
            <a:ext cx="10703" cy="17819"/>
          </a:xfrm>
          <a:custGeom>
            <a:rect b="b" l="l" r="r" t="t"/>
            <a:pathLst>
              <a:path extrusionOk="0" h="596" w="358">
                <a:moveTo>
                  <a:pt x="167" y="1"/>
                </a:moveTo>
                <a:cubicBezTo>
                  <a:pt x="72" y="1"/>
                  <a:pt x="1" y="96"/>
                  <a:pt x="1" y="191"/>
                </a:cubicBezTo>
                <a:lnTo>
                  <a:pt x="1" y="429"/>
                </a:lnTo>
                <a:cubicBezTo>
                  <a:pt x="1" y="501"/>
                  <a:pt x="72" y="596"/>
                  <a:pt x="167" y="596"/>
                </a:cubicBezTo>
                <a:cubicBezTo>
                  <a:pt x="263" y="596"/>
                  <a:pt x="358" y="501"/>
                  <a:pt x="358" y="429"/>
                </a:cubicBezTo>
                <a:lnTo>
                  <a:pt x="358" y="191"/>
                </a:lnTo>
                <a:cubicBezTo>
                  <a:pt x="358" y="96"/>
                  <a:pt x="286" y="1"/>
                  <a:pt x="167" y="1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5" name="Google Shape;1035;p90"/>
          <p:cNvSpPr/>
          <p:nvPr/>
        </p:nvSpPr>
        <p:spPr>
          <a:xfrm>
            <a:off x="4318814" y="2644887"/>
            <a:ext cx="10703" cy="17849"/>
          </a:xfrm>
          <a:custGeom>
            <a:rect b="b" l="l" r="r" t="t"/>
            <a:pathLst>
              <a:path extrusionOk="0" h="597" w="358">
                <a:moveTo>
                  <a:pt x="167" y="1"/>
                </a:moveTo>
                <a:cubicBezTo>
                  <a:pt x="72" y="1"/>
                  <a:pt x="1" y="96"/>
                  <a:pt x="1" y="191"/>
                </a:cubicBezTo>
                <a:lnTo>
                  <a:pt x="1" y="429"/>
                </a:lnTo>
                <a:cubicBezTo>
                  <a:pt x="1" y="525"/>
                  <a:pt x="72" y="596"/>
                  <a:pt x="167" y="596"/>
                </a:cubicBezTo>
                <a:cubicBezTo>
                  <a:pt x="263" y="596"/>
                  <a:pt x="358" y="525"/>
                  <a:pt x="358" y="429"/>
                </a:cubicBezTo>
                <a:lnTo>
                  <a:pt x="358" y="191"/>
                </a:lnTo>
                <a:cubicBezTo>
                  <a:pt x="358" y="96"/>
                  <a:pt x="286" y="1"/>
                  <a:pt x="167" y="1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6" name="Google Shape;1036;p90"/>
          <p:cNvSpPr/>
          <p:nvPr/>
        </p:nvSpPr>
        <p:spPr>
          <a:xfrm>
            <a:off x="4318814" y="2617831"/>
            <a:ext cx="10703" cy="17849"/>
          </a:xfrm>
          <a:custGeom>
            <a:rect b="b" l="l" r="r" t="t"/>
            <a:pathLst>
              <a:path extrusionOk="0" h="597" w="358">
                <a:moveTo>
                  <a:pt x="167" y="1"/>
                </a:moveTo>
                <a:cubicBezTo>
                  <a:pt x="72" y="1"/>
                  <a:pt x="1" y="72"/>
                  <a:pt x="1" y="168"/>
                </a:cubicBezTo>
                <a:lnTo>
                  <a:pt x="1" y="406"/>
                </a:lnTo>
                <a:cubicBezTo>
                  <a:pt x="1" y="501"/>
                  <a:pt x="72" y="596"/>
                  <a:pt x="167" y="596"/>
                </a:cubicBezTo>
                <a:cubicBezTo>
                  <a:pt x="263" y="596"/>
                  <a:pt x="358" y="501"/>
                  <a:pt x="358" y="406"/>
                </a:cubicBezTo>
                <a:lnTo>
                  <a:pt x="358" y="168"/>
                </a:lnTo>
                <a:cubicBezTo>
                  <a:pt x="358" y="72"/>
                  <a:pt x="286" y="1"/>
                  <a:pt x="167" y="1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7" name="Google Shape;1037;p90"/>
          <p:cNvSpPr/>
          <p:nvPr/>
        </p:nvSpPr>
        <p:spPr>
          <a:xfrm>
            <a:off x="4318814" y="2590086"/>
            <a:ext cx="10703" cy="17819"/>
          </a:xfrm>
          <a:custGeom>
            <a:rect b="b" l="l" r="r" t="t"/>
            <a:pathLst>
              <a:path extrusionOk="0" h="596" w="358">
                <a:moveTo>
                  <a:pt x="167" y="0"/>
                </a:moveTo>
                <a:cubicBezTo>
                  <a:pt x="72" y="0"/>
                  <a:pt x="1" y="95"/>
                  <a:pt x="1" y="167"/>
                </a:cubicBezTo>
                <a:lnTo>
                  <a:pt x="1" y="405"/>
                </a:lnTo>
                <a:cubicBezTo>
                  <a:pt x="1" y="500"/>
                  <a:pt x="72" y="595"/>
                  <a:pt x="167" y="595"/>
                </a:cubicBezTo>
                <a:cubicBezTo>
                  <a:pt x="263" y="595"/>
                  <a:pt x="358" y="500"/>
                  <a:pt x="358" y="405"/>
                </a:cubicBezTo>
                <a:lnTo>
                  <a:pt x="358" y="167"/>
                </a:lnTo>
                <a:cubicBezTo>
                  <a:pt x="358" y="95"/>
                  <a:pt x="286" y="0"/>
                  <a:pt x="167" y="0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8" name="Google Shape;1038;p90"/>
          <p:cNvSpPr/>
          <p:nvPr/>
        </p:nvSpPr>
        <p:spPr>
          <a:xfrm>
            <a:off x="4273250" y="2748122"/>
            <a:ext cx="10703" cy="17849"/>
          </a:xfrm>
          <a:custGeom>
            <a:rect b="b" l="l" r="r" t="t"/>
            <a:pathLst>
              <a:path extrusionOk="0" h="597" w="358">
                <a:moveTo>
                  <a:pt x="167" y="1"/>
                </a:moveTo>
                <a:cubicBezTo>
                  <a:pt x="96" y="1"/>
                  <a:pt x="1" y="96"/>
                  <a:pt x="1" y="191"/>
                </a:cubicBezTo>
                <a:lnTo>
                  <a:pt x="1" y="430"/>
                </a:lnTo>
                <a:cubicBezTo>
                  <a:pt x="1" y="525"/>
                  <a:pt x="96" y="596"/>
                  <a:pt x="167" y="596"/>
                </a:cubicBezTo>
                <a:cubicBezTo>
                  <a:pt x="263" y="596"/>
                  <a:pt x="358" y="525"/>
                  <a:pt x="358" y="430"/>
                </a:cubicBezTo>
                <a:lnTo>
                  <a:pt x="358" y="191"/>
                </a:lnTo>
                <a:cubicBezTo>
                  <a:pt x="358" y="72"/>
                  <a:pt x="263" y="1"/>
                  <a:pt x="167" y="1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9" name="Google Shape;1039;p90"/>
          <p:cNvSpPr/>
          <p:nvPr/>
        </p:nvSpPr>
        <p:spPr>
          <a:xfrm>
            <a:off x="4273250" y="2692603"/>
            <a:ext cx="10703" cy="17819"/>
          </a:xfrm>
          <a:custGeom>
            <a:rect b="b" l="l" r="r" t="t"/>
            <a:pathLst>
              <a:path extrusionOk="0" h="596" w="358">
                <a:moveTo>
                  <a:pt x="167" y="0"/>
                </a:moveTo>
                <a:cubicBezTo>
                  <a:pt x="96" y="0"/>
                  <a:pt x="1" y="72"/>
                  <a:pt x="1" y="167"/>
                </a:cubicBezTo>
                <a:lnTo>
                  <a:pt x="1" y="405"/>
                </a:lnTo>
                <a:cubicBezTo>
                  <a:pt x="1" y="500"/>
                  <a:pt x="96" y="596"/>
                  <a:pt x="167" y="596"/>
                </a:cubicBezTo>
                <a:cubicBezTo>
                  <a:pt x="263" y="596"/>
                  <a:pt x="358" y="500"/>
                  <a:pt x="358" y="405"/>
                </a:cubicBezTo>
                <a:lnTo>
                  <a:pt x="358" y="167"/>
                </a:lnTo>
                <a:cubicBezTo>
                  <a:pt x="358" y="72"/>
                  <a:pt x="263" y="0"/>
                  <a:pt x="167" y="0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0" name="Google Shape;1040;p90"/>
          <p:cNvSpPr/>
          <p:nvPr/>
        </p:nvSpPr>
        <p:spPr>
          <a:xfrm>
            <a:off x="4273250" y="2719660"/>
            <a:ext cx="10703" cy="17819"/>
          </a:xfrm>
          <a:custGeom>
            <a:rect b="b" l="l" r="r" t="t"/>
            <a:pathLst>
              <a:path extrusionOk="0" h="596" w="358">
                <a:moveTo>
                  <a:pt x="167" y="0"/>
                </a:moveTo>
                <a:cubicBezTo>
                  <a:pt x="96" y="0"/>
                  <a:pt x="1" y="96"/>
                  <a:pt x="1" y="191"/>
                </a:cubicBezTo>
                <a:lnTo>
                  <a:pt x="1" y="429"/>
                </a:lnTo>
                <a:cubicBezTo>
                  <a:pt x="1" y="524"/>
                  <a:pt x="96" y="596"/>
                  <a:pt x="167" y="596"/>
                </a:cubicBezTo>
                <a:cubicBezTo>
                  <a:pt x="263" y="596"/>
                  <a:pt x="358" y="524"/>
                  <a:pt x="358" y="429"/>
                </a:cubicBezTo>
                <a:lnTo>
                  <a:pt x="358" y="191"/>
                </a:lnTo>
                <a:cubicBezTo>
                  <a:pt x="358" y="96"/>
                  <a:pt x="263" y="0"/>
                  <a:pt x="167" y="0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1" name="Google Shape;1041;p90"/>
          <p:cNvSpPr/>
          <p:nvPr/>
        </p:nvSpPr>
        <p:spPr>
          <a:xfrm>
            <a:off x="4273250" y="2665546"/>
            <a:ext cx="10703" cy="17819"/>
          </a:xfrm>
          <a:custGeom>
            <a:rect b="b" l="l" r="r" t="t"/>
            <a:pathLst>
              <a:path extrusionOk="0" h="596" w="358">
                <a:moveTo>
                  <a:pt x="167" y="0"/>
                </a:moveTo>
                <a:cubicBezTo>
                  <a:pt x="96" y="0"/>
                  <a:pt x="1" y="96"/>
                  <a:pt x="1" y="191"/>
                </a:cubicBezTo>
                <a:lnTo>
                  <a:pt x="1" y="429"/>
                </a:lnTo>
                <a:cubicBezTo>
                  <a:pt x="1" y="500"/>
                  <a:pt x="96" y="596"/>
                  <a:pt x="167" y="596"/>
                </a:cubicBezTo>
                <a:cubicBezTo>
                  <a:pt x="263" y="596"/>
                  <a:pt x="358" y="500"/>
                  <a:pt x="358" y="429"/>
                </a:cubicBezTo>
                <a:lnTo>
                  <a:pt x="358" y="191"/>
                </a:lnTo>
                <a:cubicBezTo>
                  <a:pt x="358" y="72"/>
                  <a:pt x="263" y="0"/>
                  <a:pt x="167" y="0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2" name="Google Shape;1042;p90"/>
          <p:cNvSpPr/>
          <p:nvPr/>
        </p:nvSpPr>
        <p:spPr>
          <a:xfrm>
            <a:off x="4135821" y="2679060"/>
            <a:ext cx="10703" cy="17849"/>
          </a:xfrm>
          <a:custGeom>
            <a:rect b="b" l="l" r="r" t="t"/>
            <a:pathLst>
              <a:path extrusionOk="0" h="597" w="358">
                <a:moveTo>
                  <a:pt x="167" y="1"/>
                </a:moveTo>
                <a:cubicBezTo>
                  <a:pt x="72" y="1"/>
                  <a:pt x="1" y="96"/>
                  <a:pt x="1" y="168"/>
                </a:cubicBezTo>
                <a:lnTo>
                  <a:pt x="1" y="406"/>
                </a:lnTo>
                <a:cubicBezTo>
                  <a:pt x="1" y="501"/>
                  <a:pt x="72" y="596"/>
                  <a:pt x="167" y="596"/>
                </a:cubicBezTo>
                <a:cubicBezTo>
                  <a:pt x="262" y="596"/>
                  <a:pt x="358" y="501"/>
                  <a:pt x="358" y="406"/>
                </a:cubicBezTo>
                <a:lnTo>
                  <a:pt x="358" y="168"/>
                </a:lnTo>
                <a:cubicBezTo>
                  <a:pt x="358" y="96"/>
                  <a:pt x="286" y="1"/>
                  <a:pt x="167" y="1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3" name="Google Shape;1043;p90"/>
          <p:cNvSpPr/>
          <p:nvPr/>
        </p:nvSpPr>
        <p:spPr>
          <a:xfrm>
            <a:off x="4135821" y="2623541"/>
            <a:ext cx="10703" cy="17819"/>
          </a:xfrm>
          <a:custGeom>
            <a:rect b="b" l="l" r="r" t="t"/>
            <a:pathLst>
              <a:path extrusionOk="0" h="596" w="358">
                <a:moveTo>
                  <a:pt x="167" y="0"/>
                </a:moveTo>
                <a:cubicBezTo>
                  <a:pt x="72" y="0"/>
                  <a:pt x="1" y="96"/>
                  <a:pt x="1" y="191"/>
                </a:cubicBezTo>
                <a:lnTo>
                  <a:pt x="1" y="429"/>
                </a:lnTo>
                <a:cubicBezTo>
                  <a:pt x="1" y="524"/>
                  <a:pt x="72" y="596"/>
                  <a:pt x="167" y="596"/>
                </a:cubicBezTo>
                <a:cubicBezTo>
                  <a:pt x="262" y="596"/>
                  <a:pt x="358" y="524"/>
                  <a:pt x="358" y="429"/>
                </a:cubicBezTo>
                <a:lnTo>
                  <a:pt x="358" y="191"/>
                </a:lnTo>
                <a:cubicBezTo>
                  <a:pt x="358" y="96"/>
                  <a:pt x="286" y="0"/>
                  <a:pt x="167" y="0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4" name="Google Shape;1044;p90"/>
          <p:cNvSpPr/>
          <p:nvPr/>
        </p:nvSpPr>
        <p:spPr>
          <a:xfrm>
            <a:off x="4135821" y="2651315"/>
            <a:ext cx="10703" cy="17819"/>
          </a:xfrm>
          <a:custGeom>
            <a:rect b="b" l="l" r="r" t="t"/>
            <a:pathLst>
              <a:path extrusionOk="0" h="596" w="358">
                <a:moveTo>
                  <a:pt x="167" y="0"/>
                </a:moveTo>
                <a:cubicBezTo>
                  <a:pt x="72" y="0"/>
                  <a:pt x="1" y="95"/>
                  <a:pt x="1" y="191"/>
                </a:cubicBezTo>
                <a:lnTo>
                  <a:pt x="1" y="429"/>
                </a:lnTo>
                <a:cubicBezTo>
                  <a:pt x="1" y="500"/>
                  <a:pt x="72" y="595"/>
                  <a:pt x="167" y="595"/>
                </a:cubicBezTo>
                <a:cubicBezTo>
                  <a:pt x="262" y="595"/>
                  <a:pt x="358" y="500"/>
                  <a:pt x="358" y="429"/>
                </a:cubicBezTo>
                <a:lnTo>
                  <a:pt x="358" y="191"/>
                </a:lnTo>
                <a:cubicBezTo>
                  <a:pt x="358" y="95"/>
                  <a:pt x="286" y="0"/>
                  <a:pt x="167" y="0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5" name="Google Shape;1045;p90"/>
          <p:cNvSpPr/>
          <p:nvPr/>
        </p:nvSpPr>
        <p:spPr>
          <a:xfrm>
            <a:off x="4135821" y="2707552"/>
            <a:ext cx="10703" cy="17819"/>
          </a:xfrm>
          <a:custGeom>
            <a:rect b="b" l="l" r="r" t="t"/>
            <a:pathLst>
              <a:path extrusionOk="0" h="596" w="358">
                <a:moveTo>
                  <a:pt x="167" y="0"/>
                </a:moveTo>
                <a:cubicBezTo>
                  <a:pt x="72" y="0"/>
                  <a:pt x="1" y="96"/>
                  <a:pt x="1" y="167"/>
                </a:cubicBezTo>
                <a:lnTo>
                  <a:pt x="1" y="405"/>
                </a:lnTo>
                <a:cubicBezTo>
                  <a:pt x="1" y="501"/>
                  <a:pt x="72" y="596"/>
                  <a:pt x="167" y="596"/>
                </a:cubicBezTo>
                <a:cubicBezTo>
                  <a:pt x="262" y="596"/>
                  <a:pt x="358" y="501"/>
                  <a:pt x="358" y="405"/>
                </a:cubicBezTo>
                <a:lnTo>
                  <a:pt x="358" y="167"/>
                </a:lnTo>
                <a:cubicBezTo>
                  <a:pt x="358" y="48"/>
                  <a:pt x="286" y="0"/>
                  <a:pt x="167" y="0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6" name="Google Shape;1046;p90"/>
          <p:cNvSpPr/>
          <p:nvPr/>
        </p:nvSpPr>
        <p:spPr>
          <a:xfrm>
            <a:off x="4135821" y="2735326"/>
            <a:ext cx="10703" cy="17819"/>
          </a:xfrm>
          <a:custGeom>
            <a:rect b="b" l="l" r="r" t="t"/>
            <a:pathLst>
              <a:path extrusionOk="0" h="596" w="358">
                <a:moveTo>
                  <a:pt x="167" y="0"/>
                </a:moveTo>
                <a:cubicBezTo>
                  <a:pt x="72" y="0"/>
                  <a:pt x="1" y="72"/>
                  <a:pt x="1" y="167"/>
                </a:cubicBezTo>
                <a:lnTo>
                  <a:pt x="1" y="405"/>
                </a:lnTo>
                <a:cubicBezTo>
                  <a:pt x="1" y="500"/>
                  <a:pt x="72" y="596"/>
                  <a:pt x="167" y="596"/>
                </a:cubicBezTo>
                <a:cubicBezTo>
                  <a:pt x="262" y="596"/>
                  <a:pt x="358" y="500"/>
                  <a:pt x="358" y="405"/>
                </a:cubicBezTo>
                <a:lnTo>
                  <a:pt x="358" y="167"/>
                </a:lnTo>
                <a:cubicBezTo>
                  <a:pt x="310" y="48"/>
                  <a:pt x="262" y="0"/>
                  <a:pt x="167" y="0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7" name="Google Shape;1047;p90"/>
          <p:cNvSpPr/>
          <p:nvPr/>
        </p:nvSpPr>
        <p:spPr>
          <a:xfrm>
            <a:off x="4261860" y="2515313"/>
            <a:ext cx="17819" cy="10703"/>
          </a:xfrm>
          <a:custGeom>
            <a:rect b="b" l="l" r="r" t="t"/>
            <a:pathLst>
              <a:path extrusionOk="0" h="358" w="596">
                <a:moveTo>
                  <a:pt x="167" y="1"/>
                </a:moveTo>
                <a:cubicBezTo>
                  <a:pt x="72" y="1"/>
                  <a:pt x="1" y="48"/>
                  <a:pt x="1" y="143"/>
                </a:cubicBezTo>
                <a:cubicBezTo>
                  <a:pt x="1" y="263"/>
                  <a:pt x="48" y="358"/>
                  <a:pt x="167" y="358"/>
                </a:cubicBezTo>
                <a:lnTo>
                  <a:pt x="405" y="358"/>
                </a:lnTo>
                <a:cubicBezTo>
                  <a:pt x="501" y="358"/>
                  <a:pt x="596" y="286"/>
                  <a:pt x="596" y="215"/>
                </a:cubicBezTo>
                <a:cubicBezTo>
                  <a:pt x="596" y="96"/>
                  <a:pt x="524" y="1"/>
                  <a:pt x="405" y="1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8" name="Google Shape;1048;p90"/>
          <p:cNvSpPr/>
          <p:nvPr/>
        </p:nvSpPr>
        <p:spPr>
          <a:xfrm>
            <a:off x="4316691" y="2515313"/>
            <a:ext cx="17819" cy="10703"/>
          </a:xfrm>
          <a:custGeom>
            <a:rect b="b" l="l" r="r" t="t"/>
            <a:pathLst>
              <a:path extrusionOk="0" h="358" w="596">
                <a:moveTo>
                  <a:pt x="191" y="1"/>
                </a:moveTo>
                <a:cubicBezTo>
                  <a:pt x="96" y="1"/>
                  <a:pt x="0" y="48"/>
                  <a:pt x="0" y="143"/>
                </a:cubicBezTo>
                <a:cubicBezTo>
                  <a:pt x="0" y="263"/>
                  <a:pt x="96" y="358"/>
                  <a:pt x="191" y="358"/>
                </a:cubicBezTo>
                <a:lnTo>
                  <a:pt x="429" y="358"/>
                </a:lnTo>
                <a:cubicBezTo>
                  <a:pt x="500" y="358"/>
                  <a:pt x="596" y="286"/>
                  <a:pt x="596" y="215"/>
                </a:cubicBezTo>
                <a:cubicBezTo>
                  <a:pt x="596" y="96"/>
                  <a:pt x="548" y="1"/>
                  <a:pt x="429" y="1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" name="Google Shape;1049;p90"/>
          <p:cNvSpPr/>
          <p:nvPr/>
        </p:nvSpPr>
        <p:spPr>
          <a:xfrm>
            <a:off x="4073874" y="2515313"/>
            <a:ext cx="17849" cy="10703"/>
          </a:xfrm>
          <a:custGeom>
            <a:rect b="b" l="l" r="r" t="t"/>
            <a:pathLst>
              <a:path extrusionOk="0" h="358" w="597">
                <a:moveTo>
                  <a:pt x="191" y="1"/>
                </a:moveTo>
                <a:cubicBezTo>
                  <a:pt x="96" y="1"/>
                  <a:pt x="48" y="48"/>
                  <a:pt x="1" y="143"/>
                </a:cubicBezTo>
                <a:cubicBezTo>
                  <a:pt x="1" y="263"/>
                  <a:pt x="72" y="358"/>
                  <a:pt x="191" y="358"/>
                </a:cubicBezTo>
                <a:lnTo>
                  <a:pt x="429" y="358"/>
                </a:lnTo>
                <a:cubicBezTo>
                  <a:pt x="525" y="358"/>
                  <a:pt x="596" y="286"/>
                  <a:pt x="596" y="215"/>
                </a:cubicBezTo>
                <a:cubicBezTo>
                  <a:pt x="596" y="96"/>
                  <a:pt x="548" y="1"/>
                  <a:pt x="429" y="1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0" name="Google Shape;1050;p90"/>
          <p:cNvSpPr/>
          <p:nvPr/>
        </p:nvSpPr>
        <p:spPr>
          <a:xfrm>
            <a:off x="4288916" y="2515313"/>
            <a:ext cx="17819" cy="10703"/>
          </a:xfrm>
          <a:custGeom>
            <a:rect b="b" l="l" r="r" t="t"/>
            <a:pathLst>
              <a:path extrusionOk="0" h="358" w="596">
                <a:moveTo>
                  <a:pt x="191" y="1"/>
                </a:moveTo>
                <a:cubicBezTo>
                  <a:pt x="96" y="1"/>
                  <a:pt x="48" y="48"/>
                  <a:pt x="1" y="143"/>
                </a:cubicBezTo>
                <a:cubicBezTo>
                  <a:pt x="1" y="263"/>
                  <a:pt x="72" y="358"/>
                  <a:pt x="191" y="358"/>
                </a:cubicBezTo>
                <a:lnTo>
                  <a:pt x="429" y="358"/>
                </a:lnTo>
                <a:cubicBezTo>
                  <a:pt x="524" y="358"/>
                  <a:pt x="596" y="286"/>
                  <a:pt x="596" y="215"/>
                </a:cubicBezTo>
                <a:cubicBezTo>
                  <a:pt x="596" y="96"/>
                  <a:pt x="548" y="1"/>
                  <a:pt x="429" y="1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1" name="Google Shape;1051;p90"/>
          <p:cNvSpPr/>
          <p:nvPr/>
        </p:nvSpPr>
        <p:spPr>
          <a:xfrm>
            <a:off x="4101648" y="2515313"/>
            <a:ext cx="17819" cy="10703"/>
          </a:xfrm>
          <a:custGeom>
            <a:rect b="b" l="l" r="r" t="t"/>
            <a:pathLst>
              <a:path extrusionOk="0" h="358" w="596">
                <a:moveTo>
                  <a:pt x="191" y="1"/>
                </a:moveTo>
                <a:cubicBezTo>
                  <a:pt x="96" y="1"/>
                  <a:pt x="0" y="48"/>
                  <a:pt x="0" y="143"/>
                </a:cubicBezTo>
                <a:cubicBezTo>
                  <a:pt x="0" y="263"/>
                  <a:pt x="96" y="358"/>
                  <a:pt x="191" y="358"/>
                </a:cubicBezTo>
                <a:lnTo>
                  <a:pt x="429" y="358"/>
                </a:lnTo>
                <a:cubicBezTo>
                  <a:pt x="501" y="358"/>
                  <a:pt x="596" y="286"/>
                  <a:pt x="596" y="215"/>
                </a:cubicBezTo>
                <a:cubicBezTo>
                  <a:pt x="596" y="96"/>
                  <a:pt x="548" y="1"/>
                  <a:pt x="429" y="1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2" name="Google Shape;1052;p90"/>
          <p:cNvSpPr/>
          <p:nvPr/>
        </p:nvSpPr>
        <p:spPr>
          <a:xfrm>
            <a:off x="4233368" y="2515313"/>
            <a:ext cx="18566" cy="10703"/>
          </a:xfrm>
          <a:custGeom>
            <a:rect b="b" l="l" r="r" t="t"/>
            <a:pathLst>
              <a:path extrusionOk="0" h="358" w="621">
                <a:moveTo>
                  <a:pt x="191" y="1"/>
                </a:moveTo>
                <a:cubicBezTo>
                  <a:pt x="120" y="1"/>
                  <a:pt x="49" y="48"/>
                  <a:pt x="25" y="143"/>
                </a:cubicBezTo>
                <a:cubicBezTo>
                  <a:pt x="1" y="263"/>
                  <a:pt x="72" y="358"/>
                  <a:pt x="191" y="358"/>
                </a:cubicBezTo>
                <a:lnTo>
                  <a:pt x="430" y="358"/>
                </a:lnTo>
                <a:cubicBezTo>
                  <a:pt x="525" y="358"/>
                  <a:pt x="620" y="286"/>
                  <a:pt x="620" y="215"/>
                </a:cubicBezTo>
                <a:cubicBezTo>
                  <a:pt x="620" y="96"/>
                  <a:pt x="549" y="1"/>
                  <a:pt x="430" y="1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3" name="Google Shape;1053;p90"/>
          <p:cNvSpPr/>
          <p:nvPr/>
        </p:nvSpPr>
        <p:spPr>
          <a:xfrm>
            <a:off x="4129423" y="2515313"/>
            <a:ext cx="18536" cy="10703"/>
          </a:xfrm>
          <a:custGeom>
            <a:rect b="b" l="l" r="r" t="t"/>
            <a:pathLst>
              <a:path extrusionOk="0" h="358" w="620">
                <a:moveTo>
                  <a:pt x="215" y="1"/>
                </a:moveTo>
                <a:cubicBezTo>
                  <a:pt x="119" y="1"/>
                  <a:pt x="48" y="48"/>
                  <a:pt x="24" y="143"/>
                </a:cubicBezTo>
                <a:cubicBezTo>
                  <a:pt x="0" y="263"/>
                  <a:pt x="95" y="358"/>
                  <a:pt x="215" y="358"/>
                </a:cubicBezTo>
                <a:lnTo>
                  <a:pt x="453" y="358"/>
                </a:lnTo>
                <a:cubicBezTo>
                  <a:pt x="524" y="358"/>
                  <a:pt x="619" y="286"/>
                  <a:pt x="619" y="215"/>
                </a:cubicBezTo>
                <a:cubicBezTo>
                  <a:pt x="619" y="96"/>
                  <a:pt x="572" y="1"/>
                  <a:pt x="453" y="1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4" name="Google Shape;1054;p90"/>
          <p:cNvSpPr/>
          <p:nvPr/>
        </p:nvSpPr>
        <p:spPr>
          <a:xfrm>
            <a:off x="4385036" y="2501082"/>
            <a:ext cx="39196" cy="39196"/>
          </a:xfrm>
          <a:custGeom>
            <a:rect b="b" l="l" r="r" t="t"/>
            <a:pathLst>
              <a:path extrusionOk="0" h="1311" w="1311">
                <a:moveTo>
                  <a:pt x="667" y="357"/>
                </a:moveTo>
                <a:cubicBezTo>
                  <a:pt x="810" y="357"/>
                  <a:pt x="953" y="500"/>
                  <a:pt x="953" y="643"/>
                </a:cubicBezTo>
                <a:cubicBezTo>
                  <a:pt x="953" y="810"/>
                  <a:pt x="834" y="953"/>
                  <a:pt x="667" y="953"/>
                </a:cubicBezTo>
                <a:cubicBezTo>
                  <a:pt x="524" y="953"/>
                  <a:pt x="358" y="834"/>
                  <a:pt x="358" y="643"/>
                </a:cubicBezTo>
                <a:cubicBezTo>
                  <a:pt x="358" y="500"/>
                  <a:pt x="477" y="357"/>
                  <a:pt x="667" y="357"/>
                </a:cubicBezTo>
                <a:close/>
                <a:moveTo>
                  <a:pt x="667" y="0"/>
                </a:moveTo>
                <a:cubicBezTo>
                  <a:pt x="310" y="0"/>
                  <a:pt x="0" y="286"/>
                  <a:pt x="0" y="643"/>
                </a:cubicBezTo>
                <a:cubicBezTo>
                  <a:pt x="0" y="1000"/>
                  <a:pt x="310" y="1310"/>
                  <a:pt x="667" y="1310"/>
                </a:cubicBezTo>
                <a:cubicBezTo>
                  <a:pt x="1024" y="1310"/>
                  <a:pt x="1310" y="1000"/>
                  <a:pt x="1310" y="643"/>
                </a:cubicBezTo>
                <a:cubicBezTo>
                  <a:pt x="1310" y="286"/>
                  <a:pt x="1024" y="0"/>
                  <a:pt x="667" y="0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5" name="Google Shape;1055;p90"/>
          <p:cNvSpPr/>
          <p:nvPr/>
        </p:nvSpPr>
        <p:spPr>
          <a:xfrm>
            <a:off x="4073874" y="2479018"/>
            <a:ext cx="296224" cy="247790"/>
          </a:xfrm>
          <a:custGeom>
            <a:rect b="b" l="l" r="r" t="t"/>
            <a:pathLst>
              <a:path extrusionOk="0" h="8288" w="9908">
                <a:moveTo>
                  <a:pt x="5811" y="2334"/>
                </a:moveTo>
                <a:cubicBezTo>
                  <a:pt x="5954" y="2334"/>
                  <a:pt x="6121" y="2453"/>
                  <a:pt x="6121" y="2643"/>
                </a:cubicBezTo>
                <a:cubicBezTo>
                  <a:pt x="6121" y="2810"/>
                  <a:pt x="6002" y="2929"/>
                  <a:pt x="5811" y="2929"/>
                </a:cubicBezTo>
                <a:cubicBezTo>
                  <a:pt x="5645" y="2929"/>
                  <a:pt x="5526" y="2810"/>
                  <a:pt x="5526" y="2643"/>
                </a:cubicBezTo>
                <a:cubicBezTo>
                  <a:pt x="5526" y="2453"/>
                  <a:pt x="5669" y="2334"/>
                  <a:pt x="5811" y="2334"/>
                </a:cubicBezTo>
                <a:close/>
                <a:moveTo>
                  <a:pt x="2215" y="3596"/>
                </a:moveTo>
                <a:cubicBezTo>
                  <a:pt x="2358" y="3596"/>
                  <a:pt x="2501" y="3715"/>
                  <a:pt x="2501" y="3882"/>
                </a:cubicBezTo>
                <a:cubicBezTo>
                  <a:pt x="2501" y="4048"/>
                  <a:pt x="2382" y="4191"/>
                  <a:pt x="2215" y="4191"/>
                </a:cubicBezTo>
                <a:cubicBezTo>
                  <a:pt x="2025" y="4191"/>
                  <a:pt x="1906" y="4072"/>
                  <a:pt x="1906" y="3882"/>
                </a:cubicBezTo>
                <a:cubicBezTo>
                  <a:pt x="1906" y="3715"/>
                  <a:pt x="2073" y="3596"/>
                  <a:pt x="2215" y="3596"/>
                </a:cubicBezTo>
                <a:close/>
                <a:moveTo>
                  <a:pt x="4287" y="4834"/>
                </a:moveTo>
                <a:cubicBezTo>
                  <a:pt x="4454" y="4834"/>
                  <a:pt x="4597" y="4953"/>
                  <a:pt x="4597" y="5144"/>
                </a:cubicBezTo>
                <a:cubicBezTo>
                  <a:pt x="4597" y="5311"/>
                  <a:pt x="4478" y="5430"/>
                  <a:pt x="4287" y="5430"/>
                </a:cubicBezTo>
                <a:cubicBezTo>
                  <a:pt x="4121" y="5430"/>
                  <a:pt x="4002" y="5311"/>
                  <a:pt x="4002" y="5144"/>
                </a:cubicBezTo>
                <a:cubicBezTo>
                  <a:pt x="4002" y="4953"/>
                  <a:pt x="4121" y="4834"/>
                  <a:pt x="4287" y="4834"/>
                </a:cubicBezTo>
                <a:close/>
                <a:moveTo>
                  <a:pt x="667" y="7382"/>
                </a:moveTo>
                <a:cubicBezTo>
                  <a:pt x="810" y="7382"/>
                  <a:pt x="953" y="7502"/>
                  <a:pt x="953" y="7668"/>
                </a:cubicBezTo>
                <a:cubicBezTo>
                  <a:pt x="953" y="7811"/>
                  <a:pt x="834" y="7978"/>
                  <a:pt x="667" y="7978"/>
                </a:cubicBezTo>
                <a:cubicBezTo>
                  <a:pt x="477" y="7978"/>
                  <a:pt x="358" y="7859"/>
                  <a:pt x="358" y="7668"/>
                </a:cubicBezTo>
                <a:cubicBezTo>
                  <a:pt x="358" y="7502"/>
                  <a:pt x="477" y="7382"/>
                  <a:pt x="667" y="7382"/>
                </a:cubicBezTo>
                <a:close/>
                <a:moveTo>
                  <a:pt x="8598" y="0"/>
                </a:moveTo>
                <a:cubicBezTo>
                  <a:pt x="7907" y="0"/>
                  <a:pt x="7312" y="595"/>
                  <a:pt x="7312" y="1310"/>
                </a:cubicBezTo>
                <a:cubicBezTo>
                  <a:pt x="7312" y="1453"/>
                  <a:pt x="7336" y="1572"/>
                  <a:pt x="7359" y="1691"/>
                </a:cubicBezTo>
                <a:lnTo>
                  <a:pt x="6407" y="2143"/>
                </a:lnTo>
                <a:cubicBezTo>
                  <a:pt x="6288" y="1977"/>
                  <a:pt x="6121" y="1905"/>
                  <a:pt x="5930" y="1905"/>
                </a:cubicBezTo>
                <a:cubicBezTo>
                  <a:pt x="5573" y="1905"/>
                  <a:pt x="5264" y="2191"/>
                  <a:pt x="5264" y="2548"/>
                </a:cubicBezTo>
                <a:cubicBezTo>
                  <a:pt x="5264" y="2739"/>
                  <a:pt x="5335" y="2882"/>
                  <a:pt x="5454" y="3001"/>
                </a:cubicBezTo>
                <a:lnTo>
                  <a:pt x="4573" y="4453"/>
                </a:lnTo>
                <a:cubicBezTo>
                  <a:pt x="4502" y="4429"/>
                  <a:pt x="4454" y="4429"/>
                  <a:pt x="4383" y="4429"/>
                </a:cubicBezTo>
                <a:cubicBezTo>
                  <a:pt x="4192" y="4429"/>
                  <a:pt x="4025" y="4525"/>
                  <a:pt x="3906" y="4620"/>
                </a:cubicBezTo>
                <a:lnTo>
                  <a:pt x="2930" y="4025"/>
                </a:lnTo>
                <a:cubicBezTo>
                  <a:pt x="2954" y="3977"/>
                  <a:pt x="2954" y="3882"/>
                  <a:pt x="2954" y="3834"/>
                </a:cubicBezTo>
                <a:cubicBezTo>
                  <a:pt x="2954" y="3477"/>
                  <a:pt x="2644" y="3167"/>
                  <a:pt x="2287" y="3167"/>
                </a:cubicBezTo>
                <a:cubicBezTo>
                  <a:pt x="1953" y="3167"/>
                  <a:pt x="1644" y="3477"/>
                  <a:pt x="1644" y="3834"/>
                </a:cubicBezTo>
                <a:cubicBezTo>
                  <a:pt x="1644" y="3977"/>
                  <a:pt x="1692" y="4120"/>
                  <a:pt x="1787" y="4239"/>
                </a:cubicBezTo>
                <a:lnTo>
                  <a:pt x="787" y="6954"/>
                </a:lnTo>
                <a:lnTo>
                  <a:pt x="715" y="6954"/>
                </a:lnTo>
                <a:cubicBezTo>
                  <a:pt x="358" y="6954"/>
                  <a:pt x="72" y="7240"/>
                  <a:pt x="72" y="7597"/>
                </a:cubicBezTo>
                <a:cubicBezTo>
                  <a:pt x="1" y="8002"/>
                  <a:pt x="310" y="8287"/>
                  <a:pt x="667" y="8287"/>
                </a:cubicBezTo>
                <a:cubicBezTo>
                  <a:pt x="1025" y="8287"/>
                  <a:pt x="1310" y="8002"/>
                  <a:pt x="1310" y="7644"/>
                </a:cubicBezTo>
                <a:cubicBezTo>
                  <a:pt x="1310" y="7430"/>
                  <a:pt x="1239" y="7240"/>
                  <a:pt x="1049" y="7144"/>
                </a:cubicBezTo>
                <a:lnTo>
                  <a:pt x="2025" y="4477"/>
                </a:lnTo>
                <a:cubicBezTo>
                  <a:pt x="2096" y="4525"/>
                  <a:pt x="2144" y="4525"/>
                  <a:pt x="2215" y="4525"/>
                </a:cubicBezTo>
                <a:cubicBezTo>
                  <a:pt x="2358" y="4525"/>
                  <a:pt x="2501" y="4453"/>
                  <a:pt x="2596" y="4358"/>
                </a:cubicBezTo>
                <a:lnTo>
                  <a:pt x="3644" y="5001"/>
                </a:lnTo>
                <a:lnTo>
                  <a:pt x="3644" y="5120"/>
                </a:lnTo>
                <a:cubicBezTo>
                  <a:pt x="3644" y="5477"/>
                  <a:pt x="3930" y="5763"/>
                  <a:pt x="4287" y="5763"/>
                </a:cubicBezTo>
                <a:cubicBezTo>
                  <a:pt x="4645" y="5763"/>
                  <a:pt x="4954" y="5477"/>
                  <a:pt x="4954" y="5120"/>
                </a:cubicBezTo>
                <a:cubicBezTo>
                  <a:pt x="4954" y="4930"/>
                  <a:pt x="4883" y="4787"/>
                  <a:pt x="4764" y="4668"/>
                </a:cubicBezTo>
                <a:lnTo>
                  <a:pt x="5669" y="3215"/>
                </a:lnTo>
                <a:cubicBezTo>
                  <a:pt x="5716" y="3239"/>
                  <a:pt x="5788" y="3239"/>
                  <a:pt x="5835" y="3239"/>
                </a:cubicBezTo>
                <a:cubicBezTo>
                  <a:pt x="6192" y="3239"/>
                  <a:pt x="6502" y="2929"/>
                  <a:pt x="6502" y="2572"/>
                </a:cubicBezTo>
                <a:lnTo>
                  <a:pt x="6502" y="2501"/>
                </a:lnTo>
                <a:lnTo>
                  <a:pt x="7455" y="2048"/>
                </a:lnTo>
                <a:cubicBezTo>
                  <a:pt x="7693" y="2405"/>
                  <a:pt x="8098" y="2643"/>
                  <a:pt x="8550" y="2643"/>
                </a:cubicBezTo>
                <a:cubicBezTo>
                  <a:pt x="8812" y="2643"/>
                  <a:pt x="9050" y="2548"/>
                  <a:pt x="9288" y="2405"/>
                </a:cubicBezTo>
                <a:cubicBezTo>
                  <a:pt x="9384" y="2334"/>
                  <a:pt x="9384" y="2262"/>
                  <a:pt x="9360" y="2167"/>
                </a:cubicBezTo>
                <a:cubicBezTo>
                  <a:pt x="9312" y="2104"/>
                  <a:pt x="9265" y="2082"/>
                  <a:pt x="9210" y="2082"/>
                </a:cubicBezTo>
                <a:cubicBezTo>
                  <a:pt x="9182" y="2082"/>
                  <a:pt x="9153" y="2088"/>
                  <a:pt x="9122" y="2096"/>
                </a:cubicBezTo>
                <a:cubicBezTo>
                  <a:pt x="8979" y="2215"/>
                  <a:pt x="8764" y="2286"/>
                  <a:pt x="8574" y="2286"/>
                </a:cubicBezTo>
                <a:cubicBezTo>
                  <a:pt x="8050" y="2286"/>
                  <a:pt x="7597" y="1834"/>
                  <a:pt x="7597" y="1310"/>
                </a:cubicBezTo>
                <a:cubicBezTo>
                  <a:pt x="7597" y="762"/>
                  <a:pt x="8050" y="310"/>
                  <a:pt x="8574" y="310"/>
                </a:cubicBezTo>
                <a:cubicBezTo>
                  <a:pt x="9122" y="310"/>
                  <a:pt x="9574" y="762"/>
                  <a:pt x="9574" y="1310"/>
                </a:cubicBezTo>
                <a:cubicBezTo>
                  <a:pt x="9574" y="1381"/>
                  <a:pt x="9574" y="1477"/>
                  <a:pt x="9526" y="1572"/>
                </a:cubicBezTo>
                <a:cubicBezTo>
                  <a:pt x="9503" y="1667"/>
                  <a:pt x="9574" y="1738"/>
                  <a:pt x="9646" y="1786"/>
                </a:cubicBezTo>
                <a:cubicBezTo>
                  <a:pt x="9658" y="1789"/>
                  <a:pt x="9671" y="1791"/>
                  <a:pt x="9684" y="1791"/>
                </a:cubicBezTo>
                <a:cubicBezTo>
                  <a:pt x="9765" y="1791"/>
                  <a:pt x="9839" y="1729"/>
                  <a:pt x="9860" y="1667"/>
                </a:cubicBezTo>
                <a:cubicBezTo>
                  <a:pt x="9884" y="1548"/>
                  <a:pt x="9908" y="1429"/>
                  <a:pt x="9908" y="1310"/>
                </a:cubicBezTo>
                <a:cubicBezTo>
                  <a:pt x="9908" y="595"/>
                  <a:pt x="9312" y="0"/>
                  <a:pt x="8598" y="0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6" name="Google Shape;1056;p90"/>
          <p:cNvSpPr/>
          <p:nvPr/>
        </p:nvSpPr>
        <p:spPr>
          <a:xfrm>
            <a:off x="4399267" y="2627099"/>
            <a:ext cx="10703" cy="17819"/>
          </a:xfrm>
          <a:custGeom>
            <a:rect b="b" l="l" r="r" t="t"/>
            <a:pathLst>
              <a:path extrusionOk="0" h="596" w="358">
                <a:moveTo>
                  <a:pt x="191" y="0"/>
                </a:moveTo>
                <a:cubicBezTo>
                  <a:pt x="96" y="0"/>
                  <a:pt x="1" y="96"/>
                  <a:pt x="1" y="191"/>
                </a:cubicBezTo>
                <a:lnTo>
                  <a:pt x="1" y="429"/>
                </a:lnTo>
                <a:cubicBezTo>
                  <a:pt x="1" y="524"/>
                  <a:pt x="96" y="596"/>
                  <a:pt x="191" y="596"/>
                </a:cubicBezTo>
                <a:cubicBezTo>
                  <a:pt x="287" y="596"/>
                  <a:pt x="358" y="524"/>
                  <a:pt x="358" y="429"/>
                </a:cubicBezTo>
                <a:lnTo>
                  <a:pt x="358" y="191"/>
                </a:lnTo>
                <a:cubicBezTo>
                  <a:pt x="358" y="96"/>
                  <a:pt x="287" y="0"/>
                  <a:pt x="191" y="0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7" name="Google Shape;1057;p90"/>
          <p:cNvSpPr/>
          <p:nvPr/>
        </p:nvSpPr>
        <p:spPr>
          <a:xfrm>
            <a:off x="4399267" y="2572267"/>
            <a:ext cx="10703" cy="17849"/>
          </a:xfrm>
          <a:custGeom>
            <a:rect b="b" l="l" r="r" t="t"/>
            <a:pathLst>
              <a:path extrusionOk="0" h="597" w="358">
                <a:moveTo>
                  <a:pt x="191" y="1"/>
                </a:moveTo>
                <a:cubicBezTo>
                  <a:pt x="96" y="1"/>
                  <a:pt x="1" y="96"/>
                  <a:pt x="1" y="167"/>
                </a:cubicBezTo>
                <a:lnTo>
                  <a:pt x="1" y="406"/>
                </a:lnTo>
                <a:cubicBezTo>
                  <a:pt x="1" y="501"/>
                  <a:pt x="96" y="596"/>
                  <a:pt x="191" y="596"/>
                </a:cubicBezTo>
                <a:cubicBezTo>
                  <a:pt x="287" y="596"/>
                  <a:pt x="358" y="501"/>
                  <a:pt x="358" y="406"/>
                </a:cubicBezTo>
                <a:lnTo>
                  <a:pt x="358" y="167"/>
                </a:lnTo>
                <a:cubicBezTo>
                  <a:pt x="358" y="48"/>
                  <a:pt x="287" y="1"/>
                  <a:pt x="191" y="1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8" name="Google Shape;1058;p90"/>
          <p:cNvSpPr/>
          <p:nvPr/>
        </p:nvSpPr>
        <p:spPr>
          <a:xfrm>
            <a:off x="4399267" y="2654873"/>
            <a:ext cx="10703" cy="17819"/>
          </a:xfrm>
          <a:custGeom>
            <a:rect b="b" l="l" r="r" t="t"/>
            <a:pathLst>
              <a:path extrusionOk="0" h="596" w="358">
                <a:moveTo>
                  <a:pt x="191" y="0"/>
                </a:moveTo>
                <a:cubicBezTo>
                  <a:pt x="96" y="0"/>
                  <a:pt x="1" y="95"/>
                  <a:pt x="1" y="191"/>
                </a:cubicBezTo>
                <a:lnTo>
                  <a:pt x="1" y="429"/>
                </a:lnTo>
                <a:cubicBezTo>
                  <a:pt x="1" y="500"/>
                  <a:pt x="96" y="596"/>
                  <a:pt x="191" y="596"/>
                </a:cubicBezTo>
                <a:cubicBezTo>
                  <a:pt x="287" y="596"/>
                  <a:pt x="358" y="500"/>
                  <a:pt x="358" y="429"/>
                </a:cubicBezTo>
                <a:lnTo>
                  <a:pt x="358" y="191"/>
                </a:lnTo>
                <a:cubicBezTo>
                  <a:pt x="358" y="95"/>
                  <a:pt x="287" y="0"/>
                  <a:pt x="191" y="0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9" name="Google Shape;1059;p90"/>
          <p:cNvSpPr/>
          <p:nvPr/>
        </p:nvSpPr>
        <p:spPr>
          <a:xfrm>
            <a:off x="4399267" y="2600042"/>
            <a:ext cx="10703" cy="17819"/>
          </a:xfrm>
          <a:custGeom>
            <a:rect b="b" l="l" r="r" t="t"/>
            <a:pathLst>
              <a:path extrusionOk="0" h="596" w="358">
                <a:moveTo>
                  <a:pt x="191" y="0"/>
                </a:moveTo>
                <a:cubicBezTo>
                  <a:pt x="96" y="0"/>
                  <a:pt x="1" y="72"/>
                  <a:pt x="1" y="167"/>
                </a:cubicBezTo>
                <a:lnTo>
                  <a:pt x="1" y="405"/>
                </a:lnTo>
                <a:cubicBezTo>
                  <a:pt x="1" y="501"/>
                  <a:pt x="96" y="596"/>
                  <a:pt x="191" y="596"/>
                </a:cubicBezTo>
                <a:cubicBezTo>
                  <a:pt x="287" y="596"/>
                  <a:pt x="358" y="501"/>
                  <a:pt x="358" y="405"/>
                </a:cubicBezTo>
                <a:lnTo>
                  <a:pt x="358" y="167"/>
                </a:lnTo>
                <a:cubicBezTo>
                  <a:pt x="358" y="48"/>
                  <a:pt x="287" y="0"/>
                  <a:pt x="191" y="0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0" name="Google Shape;1060;p90"/>
          <p:cNvSpPr/>
          <p:nvPr/>
        </p:nvSpPr>
        <p:spPr>
          <a:xfrm>
            <a:off x="4399267" y="2711110"/>
            <a:ext cx="10703" cy="17819"/>
          </a:xfrm>
          <a:custGeom>
            <a:rect b="b" l="l" r="r" t="t"/>
            <a:pathLst>
              <a:path extrusionOk="0" h="596" w="358">
                <a:moveTo>
                  <a:pt x="191" y="1"/>
                </a:moveTo>
                <a:cubicBezTo>
                  <a:pt x="96" y="1"/>
                  <a:pt x="1" y="96"/>
                  <a:pt x="1" y="167"/>
                </a:cubicBezTo>
                <a:lnTo>
                  <a:pt x="1" y="405"/>
                </a:lnTo>
                <a:cubicBezTo>
                  <a:pt x="1" y="501"/>
                  <a:pt x="96" y="596"/>
                  <a:pt x="191" y="596"/>
                </a:cubicBezTo>
                <a:cubicBezTo>
                  <a:pt x="287" y="596"/>
                  <a:pt x="358" y="501"/>
                  <a:pt x="358" y="405"/>
                </a:cubicBezTo>
                <a:lnTo>
                  <a:pt x="358" y="167"/>
                </a:lnTo>
                <a:cubicBezTo>
                  <a:pt x="358" y="48"/>
                  <a:pt x="287" y="1"/>
                  <a:pt x="191" y="1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1" name="Google Shape;1061;p90"/>
          <p:cNvSpPr/>
          <p:nvPr/>
        </p:nvSpPr>
        <p:spPr>
          <a:xfrm>
            <a:off x="4399267" y="2738884"/>
            <a:ext cx="10703" cy="17819"/>
          </a:xfrm>
          <a:custGeom>
            <a:rect b="b" l="l" r="r" t="t"/>
            <a:pathLst>
              <a:path extrusionOk="0" h="596" w="358">
                <a:moveTo>
                  <a:pt x="191" y="0"/>
                </a:moveTo>
                <a:cubicBezTo>
                  <a:pt x="96" y="0"/>
                  <a:pt x="1" y="72"/>
                  <a:pt x="1" y="167"/>
                </a:cubicBezTo>
                <a:lnTo>
                  <a:pt x="1" y="405"/>
                </a:lnTo>
                <a:cubicBezTo>
                  <a:pt x="1" y="500"/>
                  <a:pt x="96" y="596"/>
                  <a:pt x="191" y="596"/>
                </a:cubicBezTo>
                <a:cubicBezTo>
                  <a:pt x="287" y="596"/>
                  <a:pt x="358" y="500"/>
                  <a:pt x="358" y="405"/>
                </a:cubicBezTo>
                <a:lnTo>
                  <a:pt x="358" y="167"/>
                </a:lnTo>
                <a:cubicBezTo>
                  <a:pt x="358" y="48"/>
                  <a:pt x="287" y="0"/>
                  <a:pt x="191" y="0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2" name="Google Shape;1062;p90"/>
          <p:cNvSpPr/>
          <p:nvPr/>
        </p:nvSpPr>
        <p:spPr>
          <a:xfrm>
            <a:off x="4399267" y="2682618"/>
            <a:ext cx="10703" cy="17849"/>
          </a:xfrm>
          <a:custGeom>
            <a:rect b="b" l="l" r="r" t="t"/>
            <a:pathLst>
              <a:path extrusionOk="0" h="597" w="358">
                <a:moveTo>
                  <a:pt x="191" y="1"/>
                </a:moveTo>
                <a:cubicBezTo>
                  <a:pt x="96" y="1"/>
                  <a:pt x="1" y="96"/>
                  <a:pt x="1" y="168"/>
                </a:cubicBezTo>
                <a:lnTo>
                  <a:pt x="1" y="406"/>
                </a:lnTo>
                <a:cubicBezTo>
                  <a:pt x="1" y="501"/>
                  <a:pt x="96" y="596"/>
                  <a:pt x="191" y="596"/>
                </a:cubicBezTo>
                <a:cubicBezTo>
                  <a:pt x="287" y="596"/>
                  <a:pt x="358" y="501"/>
                  <a:pt x="358" y="406"/>
                </a:cubicBezTo>
                <a:lnTo>
                  <a:pt x="358" y="168"/>
                </a:lnTo>
                <a:cubicBezTo>
                  <a:pt x="358" y="96"/>
                  <a:pt x="287" y="1"/>
                  <a:pt x="191" y="1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3" name="Google Shape;1063;p90"/>
          <p:cNvSpPr/>
          <p:nvPr/>
        </p:nvSpPr>
        <p:spPr>
          <a:xfrm>
            <a:off x="4022630" y="2449091"/>
            <a:ext cx="356019" cy="355332"/>
          </a:xfrm>
          <a:custGeom>
            <a:rect b="b" l="l" r="r" t="t"/>
            <a:pathLst>
              <a:path extrusionOk="0" h="11885" w="11908">
                <a:moveTo>
                  <a:pt x="905" y="1"/>
                </a:moveTo>
                <a:cubicBezTo>
                  <a:pt x="786" y="1"/>
                  <a:pt x="714" y="72"/>
                  <a:pt x="714" y="191"/>
                </a:cubicBezTo>
                <a:lnTo>
                  <a:pt x="714" y="1001"/>
                </a:lnTo>
                <a:lnTo>
                  <a:pt x="500" y="1001"/>
                </a:lnTo>
                <a:cubicBezTo>
                  <a:pt x="405" y="1001"/>
                  <a:pt x="333" y="1049"/>
                  <a:pt x="333" y="1144"/>
                </a:cubicBezTo>
                <a:cubicBezTo>
                  <a:pt x="333" y="1263"/>
                  <a:pt x="381" y="1358"/>
                  <a:pt x="500" y="1358"/>
                </a:cubicBezTo>
                <a:lnTo>
                  <a:pt x="714" y="1358"/>
                </a:lnTo>
                <a:lnTo>
                  <a:pt x="714" y="2239"/>
                </a:lnTo>
                <a:lnTo>
                  <a:pt x="500" y="2239"/>
                </a:lnTo>
                <a:cubicBezTo>
                  <a:pt x="405" y="2239"/>
                  <a:pt x="333" y="2287"/>
                  <a:pt x="333" y="2382"/>
                </a:cubicBezTo>
                <a:cubicBezTo>
                  <a:pt x="333" y="2501"/>
                  <a:pt x="381" y="2597"/>
                  <a:pt x="500" y="2597"/>
                </a:cubicBezTo>
                <a:lnTo>
                  <a:pt x="714" y="2597"/>
                </a:lnTo>
                <a:lnTo>
                  <a:pt x="714" y="3478"/>
                </a:lnTo>
                <a:lnTo>
                  <a:pt x="500" y="3478"/>
                </a:lnTo>
                <a:cubicBezTo>
                  <a:pt x="405" y="3478"/>
                  <a:pt x="333" y="3549"/>
                  <a:pt x="333" y="3644"/>
                </a:cubicBezTo>
                <a:cubicBezTo>
                  <a:pt x="333" y="3763"/>
                  <a:pt x="381" y="3835"/>
                  <a:pt x="500" y="3835"/>
                </a:cubicBezTo>
                <a:lnTo>
                  <a:pt x="714" y="3835"/>
                </a:lnTo>
                <a:lnTo>
                  <a:pt x="714" y="4740"/>
                </a:lnTo>
                <a:lnTo>
                  <a:pt x="500" y="4740"/>
                </a:lnTo>
                <a:cubicBezTo>
                  <a:pt x="405" y="4740"/>
                  <a:pt x="333" y="4788"/>
                  <a:pt x="333" y="4883"/>
                </a:cubicBezTo>
                <a:cubicBezTo>
                  <a:pt x="333" y="5002"/>
                  <a:pt x="381" y="5097"/>
                  <a:pt x="500" y="5097"/>
                </a:cubicBezTo>
                <a:lnTo>
                  <a:pt x="714" y="5097"/>
                </a:lnTo>
                <a:lnTo>
                  <a:pt x="714" y="5978"/>
                </a:lnTo>
                <a:lnTo>
                  <a:pt x="500" y="5978"/>
                </a:lnTo>
                <a:cubicBezTo>
                  <a:pt x="405" y="5978"/>
                  <a:pt x="333" y="6050"/>
                  <a:pt x="333" y="6145"/>
                </a:cubicBezTo>
                <a:cubicBezTo>
                  <a:pt x="333" y="6264"/>
                  <a:pt x="381" y="6335"/>
                  <a:pt x="500" y="6335"/>
                </a:cubicBezTo>
                <a:lnTo>
                  <a:pt x="714" y="6335"/>
                </a:lnTo>
                <a:lnTo>
                  <a:pt x="714" y="7240"/>
                </a:lnTo>
                <a:lnTo>
                  <a:pt x="500" y="7240"/>
                </a:lnTo>
                <a:cubicBezTo>
                  <a:pt x="405" y="7240"/>
                  <a:pt x="333" y="7288"/>
                  <a:pt x="333" y="7383"/>
                </a:cubicBezTo>
                <a:cubicBezTo>
                  <a:pt x="333" y="7502"/>
                  <a:pt x="381" y="7598"/>
                  <a:pt x="500" y="7598"/>
                </a:cubicBezTo>
                <a:lnTo>
                  <a:pt x="714" y="7598"/>
                </a:lnTo>
                <a:lnTo>
                  <a:pt x="714" y="8479"/>
                </a:lnTo>
                <a:lnTo>
                  <a:pt x="500" y="8479"/>
                </a:lnTo>
                <a:cubicBezTo>
                  <a:pt x="405" y="8479"/>
                  <a:pt x="333" y="8550"/>
                  <a:pt x="333" y="8645"/>
                </a:cubicBezTo>
                <a:cubicBezTo>
                  <a:pt x="333" y="8765"/>
                  <a:pt x="381" y="8836"/>
                  <a:pt x="500" y="8836"/>
                </a:cubicBezTo>
                <a:lnTo>
                  <a:pt x="714" y="8836"/>
                </a:lnTo>
                <a:lnTo>
                  <a:pt x="714" y="9741"/>
                </a:lnTo>
                <a:lnTo>
                  <a:pt x="500" y="9741"/>
                </a:lnTo>
                <a:cubicBezTo>
                  <a:pt x="405" y="9741"/>
                  <a:pt x="333" y="9789"/>
                  <a:pt x="333" y="9884"/>
                </a:cubicBezTo>
                <a:cubicBezTo>
                  <a:pt x="333" y="10003"/>
                  <a:pt x="381" y="10098"/>
                  <a:pt x="500" y="10098"/>
                </a:cubicBezTo>
                <a:lnTo>
                  <a:pt x="714" y="10098"/>
                </a:lnTo>
                <a:lnTo>
                  <a:pt x="714" y="10717"/>
                </a:lnTo>
                <a:lnTo>
                  <a:pt x="286" y="10717"/>
                </a:lnTo>
                <a:cubicBezTo>
                  <a:pt x="143" y="10717"/>
                  <a:pt x="0" y="10836"/>
                  <a:pt x="0" y="11027"/>
                </a:cubicBezTo>
                <a:lnTo>
                  <a:pt x="0" y="11575"/>
                </a:lnTo>
                <a:cubicBezTo>
                  <a:pt x="0" y="11741"/>
                  <a:pt x="119" y="11884"/>
                  <a:pt x="286" y="11884"/>
                </a:cubicBezTo>
                <a:lnTo>
                  <a:pt x="11598" y="11884"/>
                </a:lnTo>
                <a:cubicBezTo>
                  <a:pt x="11764" y="11884"/>
                  <a:pt x="11907" y="11765"/>
                  <a:pt x="11907" y="11575"/>
                </a:cubicBezTo>
                <a:lnTo>
                  <a:pt x="11907" y="10979"/>
                </a:lnTo>
                <a:cubicBezTo>
                  <a:pt x="11907" y="10813"/>
                  <a:pt x="11764" y="10693"/>
                  <a:pt x="11598" y="10693"/>
                </a:cubicBezTo>
                <a:lnTo>
                  <a:pt x="10383" y="10693"/>
                </a:lnTo>
                <a:cubicBezTo>
                  <a:pt x="10359" y="10646"/>
                  <a:pt x="10288" y="10574"/>
                  <a:pt x="10240" y="10574"/>
                </a:cubicBezTo>
                <a:cubicBezTo>
                  <a:pt x="10169" y="10574"/>
                  <a:pt x="10097" y="10646"/>
                  <a:pt x="10097" y="10693"/>
                </a:cubicBezTo>
                <a:lnTo>
                  <a:pt x="7740" y="10693"/>
                </a:lnTo>
                <a:lnTo>
                  <a:pt x="7740" y="10455"/>
                </a:lnTo>
                <a:cubicBezTo>
                  <a:pt x="7740" y="10360"/>
                  <a:pt x="7644" y="10289"/>
                  <a:pt x="7549" y="10289"/>
                </a:cubicBezTo>
                <a:cubicBezTo>
                  <a:pt x="7478" y="10289"/>
                  <a:pt x="7383" y="10360"/>
                  <a:pt x="7383" y="10455"/>
                </a:cubicBezTo>
                <a:lnTo>
                  <a:pt x="7383" y="10693"/>
                </a:lnTo>
                <a:lnTo>
                  <a:pt x="5454" y="10693"/>
                </a:lnTo>
                <a:cubicBezTo>
                  <a:pt x="5358" y="10693"/>
                  <a:pt x="5263" y="10765"/>
                  <a:pt x="5263" y="10836"/>
                </a:cubicBezTo>
                <a:cubicBezTo>
                  <a:pt x="5263" y="10955"/>
                  <a:pt x="5311" y="11051"/>
                  <a:pt x="5454" y="11051"/>
                </a:cubicBezTo>
                <a:lnTo>
                  <a:pt x="11574" y="11051"/>
                </a:lnTo>
                <a:lnTo>
                  <a:pt x="11574" y="11527"/>
                </a:lnTo>
                <a:lnTo>
                  <a:pt x="381" y="11527"/>
                </a:lnTo>
                <a:lnTo>
                  <a:pt x="381" y="11051"/>
                </a:lnTo>
                <a:lnTo>
                  <a:pt x="4596" y="11051"/>
                </a:lnTo>
                <a:cubicBezTo>
                  <a:pt x="4691" y="11051"/>
                  <a:pt x="4787" y="11003"/>
                  <a:pt x="4787" y="10908"/>
                </a:cubicBezTo>
                <a:cubicBezTo>
                  <a:pt x="4787" y="10789"/>
                  <a:pt x="4739" y="10693"/>
                  <a:pt x="4596" y="10693"/>
                </a:cubicBezTo>
                <a:lnTo>
                  <a:pt x="4120" y="10693"/>
                </a:lnTo>
                <a:lnTo>
                  <a:pt x="4120" y="10646"/>
                </a:lnTo>
                <a:cubicBezTo>
                  <a:pt x="4120" y="10551"/>
                  <a:pt x="4048" y="10455"/>
                  <a:pt x="3953" y="10455"/>
                </a:cubicBezTo>
                <a:cubicBezTo>
                  <a:pt x="3858" y="10455"/>
                  <a:pt x="3763" y="10551"/>
                  <a:pt x="3763" y="10646"/>
                </a:cubicBezTo>
                <a:lnTo>
                  <a:pt x="3763" y="10693"/>
                </a:lnTo>
                <a:lnTo>
                  <a:pt x="2548" y="10693"/>
                </a:lnTo>
                <a:lnTo>
                  <a:pt x="2548" y="10670"/>
                </a:lnTo>
                <a:cubicBezTo>
                  <a:pt x="2548" y="10574"/>
                  <a:pt x="2501" y="10479"/>
                  <a:pt x="2405" y="10479"/>
                </a:cubicBezTo>
                <a:cubicBezTo>
                  <a:pt x="2286" y="10479"/>
                  <a:pt x="2191" y="10551"/>
                  <a:pt x="2191" y="10670"/>
                </a:cubicBezTo>
                <a:lnTo>
                  <a:pt x="2191" y="10693"/>
                </a:lnTo>
                <a:lnTo>
                  <a:pt x="1072" y="10693"/>
                </a:lnTo>
                <a:lnTo>
                  <a:pt x="1072" y="191"/>
                </a:lnTo>
                <a:cubicBezTo>
                  <a:pt x="1072" y="96"/>
                  <a:pt x="1000" y="1"/>
                  <a:pt x="905" y="1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64" name="Google Shape;1064;p90"/>
          <p:cNvGrpSpPr/>
          <p:nvPr/>
        </p:nvGrpSpPr>
        <p:grpSpPr>
          <a:xfrm>
            <a:off x="3245846" y="2447657"/>
            <a:ext cx="361730" cy="358919"/>
            <a:chOff x="3654238" y="2368833"/>
            <a:chExt cx="302475" cy="300125"/>
          </a:xfrm>
        </p:grpSpPr>
        <p:sp>
          <p:nvSpPr>
            <p:cNvPr id="1065" name="Google Shape;1065;p90"/>
            <p:cNvSpPr/>
            <p:nvPr/>
          </p:nvSpPr>
          <p:spPr>
            <a:xfrm>
              <a:off x="3654238" y="2368833"/>
              <a:ext cx="302475" cy="300125"/>
            </a:xfrm>
            <a:custGeom>
              <a:rect b="b" l="l" r="r" t="t"/>
              <a:pathLst>
                <a:path extrusionOk="0" h="12005" w="12099">
                  <a:moveTo>
                    <a:pt x="9550" y="407"/>
                  </a:moveTo>
                  <a:cubicBezTo>
                    <a:pt x="9717" y="407"/>
                    <a:pt x="9908" y="455"/>
                    <a:pt x="10074" y="478"/>
                  </a:cubicBezTo>
                  <a:cubicBezTo>
                    <a:pt x="10622" y="621"/>
                    <a:pt x="11051" y="955"/>
                    <a:pt x="11336" y="1455"/>
                  </a:cubicBezTo>
                  <a:cubicBezTo>
                    <a:pt x="11598" y="1931"/>
                    <a:pt x="11694" y="2503"/>
                    <a:pt x="11527" y="3027"/>
                  </a:cubicBezTo>
                  <a:cubicBezTo>
                    <a:pt x="11384" y="3574"/>
                    <a:pt x="11051" y="4027"/>
                    <a:pt x="10551" y="4289"/>
                  </a:cubicBezTo>
                  <a:cubicBezTo>
                    <a:pt x="10217" y="4455"/>
                    <a:pt x="9908" y="4551"/>
                    <a:pt x="9550" y="4551"/>
                  </a:cubicBezTo>
                  <a:cubicBezTo>
                    <a:pt x="9145" y="3598"/>
                    <a:pt x="8383" y="2860"/>
                    <a:pt x="7431" y="2479"/>
                  </a:cubicBezTo>
                  <a:lnTo>
                    <a:pt x="7526" y="1931"/>
                  </a:lnTo>
                  <a:cubicBezTo>
                    <a:pt x="7669" y="1407"/>
                    <a:pt x="8002" y="955"/>
                    <a:pt x="8502" y="693"/>
                  </a:cubicBezTo>
                  <a:cubicBezTo>
                    <a:pt x="8836" y="502"/>
                    <a:pt x="9193" y="407"/>
                    <a:pt x="9550" y="407"/>
                  </a:cubicBezTo>
                  <a:close/>
                  <a:moveTo>
                    <a:pt x="2525" y="7408"/>
                  </a:moveTo>
                  <a:cubicBezTo>
                    <a:pt x="2906" y="8361"/>
                    <a:pt x="3668" y="9147"/>
                    <a:pt x="4621" y="9528"/>
                  </a:cubicBezTo>
                  <a:cubicBezTo>
                    <a:pt x="4597" y="10647"/>
                    <a:pt x="3668" y="11576"/>
                    <a:pt x="2549" y="11576"/>
                  </a:cubicBezTo>
                  <a:cubicBezTo>
                    <a:pt x="1382" y="11576"/>
                    <a:pt x="453" y="10647"/>
                    <a:pt x="453" y="9480"/>
                  </a:cubicBezTo>
                  <a:cubicBezTo>
                    <a:pt x="453" y="8361"/>
                    <a:pt x="1382" y="7432"/>
                    <a:pt x="2525" y="7408"/>
                  </a:cubicBezTo>
                  <a:close/>
                  <a:moveTo>
                    <a:pt x="6026" y="2527"/>
                  </a:moveTo>
                  <a:cubicBezTo>
                    <a:pt x="7931" y="2527"/>
                    <a:pt x="9479" y="4074"/>
                    <a:pt x="9479" y="5980"/>
                  </a:cubicBezTo>
                  <a:cubicBezTo>
                    <a:pt x="9479" y="6932"/>
                    <a:pt x="9074" y="7885"/>
                    <a:pt x="8360" y="8552"/>
                  </a:cubicBezTo>
                  <a:cubicBezTo>
                    <a:pt x="8288" y="8599"/>
                    <a:pt x="8264" y="8718"/>
                    <a:pt x="8360" y="8790"/>
                  </a:cubicBezTo>
                  <a:cubicBezTo>
                    <a:pt x="8386" y="8816"/>
                    <a:pt x="8433" y="8835"/>
                    <a:pt x="8483" y="8835"/>
                  </a:cubicBezTo>
                  <a:cubicBezTo>
                    <a:pt x="8524" y="8835"/>
                    <a:pt x="8566" y="8822"/>
                    <a:pt x="8598" y="8790"/>
                  </a:cubicBezTo>
                  <a:cubicBezTo>
                    <a:pt x="9003" y="8385"/>
                    <a:pt x="9336" y="7909"/>
                    <a:pt x="9550" y="7408"/>
                  </a:cubicBezTo>
                  <a:cubicBezTo>
                    <a:pt x="9908" y="7408"/>
                    <a:pt x="10217" y="7504"/>
                    <a:pt x="10551" y="7670"/>
                  </a:cubicBezTo>
                  <a:cubicBezTo>
                    <a:pt x="11027" y="7956"/>
                    <a:pt x="11384" y="8385"/>
                    <a:pt x="11527" y="8933"/>
                  </a:cubicBezTo>
                  <a:cubicBezTo>
                    <a:pt x="11694" y="9480"/>
                    <a:pt x="11622" y="10052"/>
                    <a:pt x="11336" y="10528"/>
                  </a:cubicBezTo>
                  <a:cubicBezTo>
                    <a:pt x="11051" y="11004"/>
                    <a:pt x="10622" y="11362"/>
                    <a:pt x="10074" y="11528"/>
                  </a:cubicBezTo>
                  <a:cubicBezTo>
                    <a:pt x="9909" y="11573"/>
                    <a:pt x="9740" y="11595"/>
                    <a:pt x="9570" y="11595"/>
                  </a:cubicBezTo>
                  <a:cubicBezTo>
                    <a:pt x="9200" y="11595"/>
                    <a:pt x="8829" y="11493"/>
                    <a:pt x="8502" y="11314"/>
                  </a:cubicBezTo>
                  <a:cubicBezTo>
                    <a:pt x="8026" y="11052"/>
                    <a:pt x="7669" y="10600"/>
                    <a:pt x="7526" y="10052"/>
                  </a:cubicBezTo>
                  <a:cubicBezTo>
                    <a:pt x="7455" y="9885"/>
                    <a:pt x="7455" y="9742"/>
                    <a:pt x="7455" y="9552"/>
                  </a:cubicBezTo>
                  <a:cubicBezTo>
                    <a:pt x="7645" y="9504"/>
                    <a:pt x="7788" y="9409"/>
                    <a:pt x="7931" y="9314"/>
                  </a:cubicBezTo>
                  <a:cubicBezTo>
                    <a:pt x="8026" y="9266"/>
                    <a:pt x="8050" y="9171"/>
                    <a:pt x="8002" y="9075"/>
                  </a:cubicBezTo>
                  <a:cubicBezTo>
                    <a:pt x="7959" y="9018"/>
                    <a:pt x="7907" y="8986"/>
                    <a:pt x="7857" y="8986"/>
                  </a:cubicBezTo>
                  <a:cubicBezTo>
                    <a:pt x="7824" y="8986"/>
                    <a:pt x="7792" y="9000"/>
                    <a:pt x="7764" y="9028"/>
                  </a:cubicBezTo>
                  <a:cubicBezTo>
                    <a:pt x="7217" y="9314"/>
                    <a:pt x="6645" y="9456"/>
                    <a:pt x="6026" y="9456"/>
                  </a:cubicBezTo>
                  <a:cubicBezTo>
                    <a:pt x="4121" y="9456"/>
                    <a:pt x="2573" y="7909"/>
                    <a:pt x="2573" y="6003"/>
                  </a:cubicBezTo>
                  <a:cubicBezTo>
                    <a:pt x="2573" y="4098"/>
                    <a:pt x="4121" y="2527"/>
                    <a:pt x="6026" y="2527"/>
                  </a:cubicBezTo>
                  <a:close/>
                  <a:moveTo>
                    <a:pt x="9487" y="0"/>
                  </a:moveTo>
                  <a:cubicBezTo>
                    <a:pt x="9070" y="0"/>
                    <a:pt x="8664" y="117"/>
                    <a:pt x="8288" y="336"/>
                  </a:cubicBezTo>
                  <a:cubicBezTo>
                    <a:pt x="7717" y="645"/>
                    <a:pt x="7336" y="1169"/>
                    <a:pt x="7169" y="1812"/>
                  </a:cubicBezTo>
                  <a:cubicBezTo>
                    <a:pt x="7121" y="2003"/>
                    <a:pt x="7097" y="2145"/>
                    <a:pt x="7074" y="2312"/>
                  </a:cubicBezTo>
                  <a:cubicBezTo>
                    <a:pt x="6740" y="2217"/>
                    <a:pt x="6383" y="2169"/>
                    <a:pt x="6002" y="2169"/>
                  </a:cubicBezTo>
                  <a:cubicBezTo>
                    <a:pt x="5645" y="2169"/>
                    <a:pt x="5240" y="2217"/>
                    <a:pt x="4930" y="2312"/>
                  </a:cubicBezTo>
                  <a:cubicBezTo>
                    <a:pt x="4930" y="2050"/>
                    <a:pt x="4859" y="1812"/>
                    <a:pt x="4764" y="1574"/>
                  </a:cubicBezTo>
                  <a:cubicBezTo>
                    <a:pt x="4745" y="1501"/>
                    <a:pt x="4672" y="1470"/>
                    <a:pt x="4595" y="1470"/>
                  </a:cubicBezTo>
                  <a:cubicBezTo>
                    <a:pt x="4572" y="1470"/>
                    <a:pt x="4548" y="1473"/>
                    <a:pt x="4525" y="1479"/>
                  </a:cubicBezTo>
                  <a:cubicBezTo>
                    <a:pt x="4454" y="1503"/>
                    <a:pt x="4406" y="1622"/>
                    <a:pt x="4454" y="1717"/>
                  </a:cubicBezTo>
                  <a:cubicBezTo>
                    <a:pt x="4525" y="1955"/>
                    <a:pt x="4597" y="2217"/>
                    <a:pt x="4597" y="2479"/>
                  </a:cubicBezTo>
                  <a:cubicBezTo>
                    <a:pt x="3644" y="2860"/>
                    <a:pt x="2858" y="3598"/>
                    <a:pt x="2477" y="4551"/>
                  </a:cubicBezTo>
                  <a:cubicBezTo>
                    <a:pt x="2311" y="4551"/>
                    <a:pt x="2144" y="4527"/>
                    <a:pt x="1977" y="4503"/>
                  </a:cubicBezTo>
                  <a:cubicBezTo>
                    <a:pt x="1430" y="4336"/>
                    <a:pt x="1001" y="4027"/>
                    <a:pt x="715" y="3503"/>
                  </a:cubicBezTo>
                  <a:cubicBezTo>
                    <a:pt x="453" y="3027"/>
                    <a:pt x="358" y="2479"/>
                    <a:pt x="525" y="1931"/>
                  </a:cubicBezTo>
                  <a:cubicBezTo>
                    <a:pt x="668" y="1383"/>
                    <a:pt x="1001" y="955"/>
                    <a:pt x="1501" y="693"/>
                  </a:cubicBezTo>
                  <a:cubicBezTo>
                    <a:pt x="1833" y="508"/>
                    <a:pt x="2198" y="417"/>
                    <a:pt x="2558" y="417"/>
                  </a:cubicBezTo>
                  <a:cubicBezTo>
                    <a:pt x="3128" y="417"/>
                    <a:pt x="3688" y="645"/>
                    <a:pt x="4097" y="1098"/>
                  </a:cubicBezTo>
                  <a:cubicBezTo>
                    <a:pt x="4124" y="1125"/>
                    <a:pt x="4176" y="1153"/>
                    <a:pt x="4228" y="1153"/>
                  </a:cubicBezTo>
                  <a:cubicBezTo>
                    <a:pt x="4266" y="1153"/>
                    <a:pt x="4305" y="1138"/>
                    <a:pt x="4335" y="1098"/>
                  </a:cubicBezTo>
                  <a:cubicBezTo>
                    <a:pt x="4383" y="1050"/>
                    <a:pt x="4406" y="931"/>
                    <a:pt x="4335" y="860"/>
                  </a:cubicBezTo>
                  <a:cubicBezTo>
                    <a:pt x="3978" y="431"/>
                    <a:pt x="3454" y="169"/>
                    <a:pt x="2930" y="97"/>
                  </a:cubicBezTo>
                  <a:cubicBezTo>
                    <a:pt x="2787" y="74"/>
                    <a:pt x="2644" y="62"/>
                    <a:pt x="2503" y="62"/>
                  </a:cubicBezTo>
                  <a:cubicBezTo>
                    <a:pt x="2080" y="62"/>
                    <a:pt x="1674" y="169"/>
                    <a:pt x="1334" y="383"/>
                  </a:cubicBezTo>
                  <a:cubicBezTo>
                    <a:pt x="763" y="717"/>
                    <a:pt x="382" y="1217"/>
                    <a:pt x="191" y="1884"/>
                  </a:cubicBezTo>
                  <a:cubicBezTo>
                    <a:pt x="1" y="2503"/>
                    <a:pt x="96" y="3146"/>
                    <a:pt x="429" y="3717"/>
                  </a:cubicBezTo>
                  <a:cubicBezTo>
                    <a:pt x="763" y="4289"/>
                    <a:pt x="1263" y="4670"/>
                    <a:pt x="1930" y="4860"/>
                  </a:cubicBezTo>
                  <a:cubicBezTo>
                    <a:pt x="2073" y="4884"/>
                    <a:pt x="2239" y="4908"/>
                    <a:pt x="2406" y="4932"/>
                  </a:cubicBezTo>
                  <a:cubicBezTo>
                    <a:pt x="2287" y="5289"/>
                    <a:pt x="2239" y="5646"/>
                    <a:pt x="2239" y="6027"/>
                  </a:cubicBezTo>
                  <a:cubicBezTo>
                    <a:pt x="2239" y="6432"/>
                    <a:pt x="2311" y="6789"/>
                    <a:pt x="2406" y="7099"/>
                  </a:cubicBezTo>
                  <a:cubicBezTo>
                    <a:pt x="1120" y="7194"/>
                    <a:pt x="144" y="8242"/>
                    <a:pt x="144" y="9528"/>
                  </a:cubicBezTo>
                  <a:cubicBezTo>
                    <a:pt x="144" y="10862"/>
                    <a:pt x="1239" y="11957"/>
                    <a:pt x="2573" y="11957"/>
                  </a:cubicBezTo>
                  <a:cubicBezTo>
                    <a:pt x="3859" y="11957"/>
                    <a:pt x="4930" y="10957"/>
                    <a:pt x="4978" y="9695"/>
                  </a:cubicBezTo>
                  <a:cubicBezTo>
                    <a:pt x="5311" y="9790"/>
                    <a:pt x="5692" y="9838"/>
                    <a:pt x="6050" y="9838"/>
                  </a:cubicBezTo>
                  <a:cubicBezTo>
                    <a:pt x="6407" y="9838"/>
                    <a:pt x="6764" y="9790"/>
                    <a:pt x="7121" y="9695"/>
                  </a:cubicBezTo>
                  <a:cubicBezTo>
                    <a:pt x="7121" y="9838"/>
                    <a:pt x="7169" y="10028"/>
                    <a:pt x="7217" y="10171"/>
                  </a:cubicBezTo>
                  <a:cubicBezTo>
                    <a:pt x="7407" y="10814"/>
                    <a:pt x="7788" y="11338"/>
                    <a:pt x="8360" y="11671"/>
                  </a:cubicBezTo>
                  <a:cubicBezTo>
                    <a:pt x="8741" y="11862"/>
                    <a:pt x="9145" y="12005"/>
                    <a:pt x="9574" y="12005"/>
                  </a:cubicBezTo>
                  <a:cubicBezTo>
                    <a:pt x="9788" y="12005"/>
                    <a:pt x="9979" y="11957"/>
                    <a:pt x="10193" y="11909"/>
                  </a:cubicBezTo>
                  <a:cubicBezTo>
                    <a:pt x="10813" y="11719"/>
                    <a:pt x="11360" y="11338"/>
                    <a:pt x="11694" y="10766"/>
                  </a:cubicBezTo>
                  <a:cubicBezTo>
                    <a:pt x="12003" y="10219"/>
                    <a:pt x="12098" y="9552"/>
                    <a:pt x="11932" y="8933"/>
                  </a:cubicBezTo>
                  <a:cubicBezTo>
                    <a:pt x="11717" y="8242"/>
                    <a:pt x="11289" y="7694"/>
                    <a:pt x="10741" y="7385"/>
                  </a:cubicBezTo>
                  <a:cubicBezTo>
                    <a:pt x="10408" y="7194"/>
                    <a:pt x="10050" y="7075"/>
                    <a:pt x="9669" y="7051"/>
                  </a:cubicBezTo>
                  <a:cubicBezTo>
                    <a:pt x="9741" y="6694"/>
                    <a:pt x="9812" y="6337"/>
                    <a:pt x="9812" y="5980"/>
                  </a:cubicBezTo>
                  <a:cubicBezTo>
                    <a:pt x="9812" y="5599"/>
                    <a:pt x="9741" y="5241"/>
                    <a:pt x="9669" y="4884"/>
                  </a:cubicBezTo>
                  <a:cubicBezTo>
                    <a:pt x="10003" y="4860"/>
                    <a:pt x="10408" y="4765"/>
                    <a:pt x="10741" y="4551"/>
                  </a:cubicBezTo>
                  <a:cubicBezTo>
                    <a:pt x="11289" y="4217"/>
                    <a:pt x="11694" y="3717"/>
                    <a:pt x="11860" y="3074"/>
                  </a:cubicBezTo>
                  <a:cubicBezTo>
                    <a:pt x="12051" y="2431"/>
                    <a:pt x="11956" y="1788"/>
                    <a:pt x="11622" y="1217"/>
                  </a:cubicBezTo>
                  <a:cubicBezTo>
                    <a:pt x="11289" y="645"/>
                    <a:pt x="10789" y="264"/>
                    <a:pt x="10146" y="97"/>
                  </a:cubicBezTo>
                  <a:cubicBezTo>
                    <a:pt x="9925" y="32"/>
                    <a:pt x="9704" y="0"/>
                    <a:pt x="948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6" name="Google Shape;1066;p90"/>
            <p:cNvSpPr/>
            <p:nvPr/>
          </p:nvSpPr>
          <p:spPr>
            <a:xfrm>
              <a:off x="3863813" y="2416508"/>
              <a:ext cx="57775" cy="8950"/>
            </a:xfrm>
            <a:custGeom>
              <a:rect b="b" l="l" r="r" t="t"/>
              <a:pathLst>
                <a:path extrusionOk="0" h="358" w="2311">
                  <a:moveTo>
                    <a:pt x="215" y="0"/>
                  </a:moveTo>
                  <a:cubicBezTo>
                    <a:pt x="119" y="0"/>
                    <a:pt x="48" y="48"/>
                    <a:pt x="24" y="143"/>
                  </a:cubicBezTo>
                  <a:cubicBezTo>
                    <a:pt x="0" y="262"/>
                    <a:pt x="96" y="358"/>
                    <a:pt x="215" y="358"/>
                  </a:cubicBezTo>
                  <a:lnTo>
                    <a:pt x="2120" y="358"/>
                  </a:lnTo>
                  <a:cubicBezTo>
                    <a:pt x="2215" y="358"/>
                    <a:pt x="2310" y="262"/>
                    <a:pt x="2287" y="143"/>
                  </a:cubicBezTo>
                  <a:cubicBezTo>
                    <a:pt x="2263" y="48"/>
                    <a:pt x="2168" y="0"/>
                    <a:pt x="207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7" name="Google Shape;1067;p90"/>
            <p:cNvSpPr/>
            <p:nvPr/>
          </p:nvSpPr>
          <p:spPr>
            <a:xfrm>
              <a:off x="3881663" y="2434958"/>
              <a:ext cx="39325" cy="8950"/>
            </a:xfrm>
            <a:custGeom>
              <a:rect b="b" l="l" r="r" t="t"/>
              <a:pathLst>
                <a:path extrusionOk="0" h="358" w="1573">
                  <a:moveTo>
                    <a:pt x="215" y="1"/>
                  </a:moveTo>
                  <a:cubicBezTo>
                    <a:pt x="120" y="1"/>
                    <a:pt x="48" y="72"/>
                    <a:pt x="25" y="143"/>
                  </a:cubicBezTo>
                  <a:cubicBezTo>
                    <a:pt x="1" y="263"/>
                    <a:pt x="96" y="358"/>
                    <a:pt x="215" y="358"/>
                  </a:cubicBezTo>
                  <a:lnTo>
                    <a:pt x="1358" y="358"/>
                  </a:lnTo>
                  <a:cubicBezTo>
                    <a:pt x="1454" y="358"/>
                    <a:pt x="1525" y="310"/>
                    <a:pt x="1549" y="215"/>
                  </a:cubicBezTo>
                  <a:cubicBezTo>
                    <a:pt x="1573" y="120"/>
                    <a:pt x="1477" y="1"/>
                    <a:pt x="135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8" name="Google Shape;1068;p90"/>
            <p:cNvSpPr/>
            <p:nvPr/>
          </p:nvSpPr>
          <p:spPr>
            <a:xfrm>
              <a:off x="3688188" y="2610583"/>
              <a:ext cx="57775" cy="8975"/>
            </a:xfrm>
            <a:custGeom>
              <a:rect b="b" l="l" r="r" t="t"/>
              <a:pathLst>
                <a:path extrusionOk="0" h="359" w="2311">
                  <a:moveTo>
                    <a:pt x="214" y="1"/>
                  </a:moveTo>
                  <a:cubicBezTo>
                    <a:pt x="95" y="1"/>
                    <a:pt x="0" y="96"/>
                    <a:pt x="24" y="215"/>
                  </a:cubicBezTo>
                  <a:cubicBezTo>
                    <a:pt x="95" y="310"/>
                    <a:pt x="143" y="358"/>
                    <a:pt x="238" y="358"/>
                  </a:cubicBezTo>
                  <a:lnTo>
                    <a:pt x="2120" y="358"/>
                  </a:lnTo>
                  <a:cubicBezTo>
                    <a:pt x="2191" y="358"/>
                    <a:pt x="2263" y="310"/>
                    <a:pt x="2286" y="215"/>
                  </a:cubicBezTo>
                  <a:cubicBezTo>
                    <a:pt x="2310" y="96"/>
                    <a:pt x="2239" y="1"/>
                    <a:pt x="212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9" name="Google Shape;1069;p90"/>
            <p:cNvSpPr/>
            <p:nvPr/>
          </p:nvSpPr>
          <p:spPr>
            <a:xfrm>
              <a:off x="3689363" y="2592133"/>
              <a:ext cx="38725" cy="8950"/>
            </a:xfrm>
            <a:custGeom>
              <a:rect b="b" l="l" r="r" t="t"/>
              <a:pathLst>
                <a:path extrusionOk="0" h="358" w="1549">
                  <a:moveTo>
                    <a:pt x="191" y="1"/>
                  </a:moveTo>
                  <a:cubicBezTo>
                    <a:pt x="96" y="1"/>
                    <a:pt x="48" y="48"/>
                    <a:pt x="1" y="143"/>
                  </a:cubicBezTo>
                  <a:cubicBezTo>
                    <a:pt x="1" y="263"/>
                    <a:pt x="72" y="358"/>
                    <a:pt x="191" y="358"/>
                  </a:cubicBezTo>
                  <a:lnTo>
                    <a:pt x="1358" y="358"/>
                  </a:lnTo>
                  <a:cubicBezTo>
                    <a:pt x="1430" y="358"/>
                    <a:pt x="1501" y="286"/>
                    <a:pt x="1525" y="215"/>
                  </a:cubicBezTo>
                  <a:cubicBezTo>
                    <a:pt x="1549" y="96"/>
                    <a:pt x="1477" y="1"/>
                    <a:pt x="135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0" name="Google Shape;1070;p90"/>
            <p:cNvSpPr/>
            <p:nvPr/>
          </p:nvSpPr>
          <p:spPr>
            <a:xfrm>
              <a:off x="3863813" y="2611183"/>
              <a:ext cx="57175" cy="8950"/>
            </a:xfrm>
            <a:custGeom>
              <a:rect b="b" l="l" r="r" t="t"/>
              <a:pathLst>
                <a:path extrusionOk="0" h="358" w="2287">
                  <a:moveTo>
                    <a:pt x="215" y="1"/>
                  </a:moveTo>
                  <a:cubicBezTo>
                    <a:pt x="119" y="1"/>
                    <a:pt x="48" y="72"/>
                    <a:pt x="24" y="167"/>
                  </a:cubicBezTo>
                  <a:cubicBezTo>
                    <a:pt x="0" y="286"/>
                    <a:pt x="96" y="358"/>
                    <a:pt x="215" y="358"/>
                  </a:cubicBezTo>
                  <a:lnTo>
                    <a:pt x="2072" y="358"/>
                  </a:lnTo>
                  <a:cubicBezTo>
                    <a:pt x="2168" y="358"/>
                    <a:pt x="2239" y="310"/>
                    <a:pt x="2263" y="215"/>
                  </a:cubicBezTo>
                  <a:cubicBezTo>
                    <a:pt x="2287" y="96"/>
                    <a:pt x="2191" y="1"/>
                    <a:pt x="212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1" name="Google Shape;1071;p90"/>
            <p:cNvSpPr/>
            <p:nvPr/>
          </p:nvSpPr>
          <p:spPr>
            <a:xfrm>
              <a:off x="3881663" y="2592733"/>
              <a:ext cx="39325" cy="8950"/>
            </a:xfrm>
            <a:custGeom>
              <a:rect b="b" l="l" r="r" t="t"/>
              <a:pathLst>
                <a:path extrusionOk="0" h="358" w="1573">
                  <a:moveTo>
                    <a:pt x="215" y="0"/>
                  </a:moveTo>
                  <a:cubicBezTo>
                    <a:pt x="120" y="0"/>
                    <a:pt x="48" y="72"/>
                    <a:pt x="25" y="143"/>
                  </a:cubicBezTo>
                  <a:cubicBezTo>
                    <a:pt x="1" y="262"/>
                    <a:pt x="96" y="358"/>
                    <a:pt x="215" y="358"/>
                  </a:cubicBezTo>
                  <a:lnTo>
                    <a:pt x="1358" y="358"/>
                  </a:lnTo>
                  <a:cubicBezTo>
                    <a:pt x="1454" y="358"/>
                    <a:pt x="1525" y="310"/>
                    <a:pt x="1549" y="215"/>
                  </a:cubicBezTo>
                  <a:cubicBezTo>
                    <a:pt x="1573" y="96"/>
                    <a:pt x="1477" y="0"/>
                    <a:pt x="135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2" name="Google Shape;1072;p90"/>
            <p:cNvSpPr/>
            <p:nvPr/>
          </p:nvSpPr>
          <p:spPr>
            <a:xfrm>
              <a:off x="3759613" y="2491508"/>
              <a:ext cx="90525" cy="8975"/>
            </a:xfrm>
            <a:custGeom>
              <a:rect b="b" l="l" r="r" t="t"/>
              <a:pathLst>
                <a:path extrusionOk="0" h="359" w="3621">
                  <a:moveTo>
                    <a:pt x="215" y="1"/>
                  </a:moveTo>
                  <a:cubicBezTo>
                    <a:pt x="120" y="1"/>
                    <a:pt x="49" y="72"/>
                    <a:pt x="25" y="144"/>
                  </a:cubicBezTo>
                  <a:cubicBezTo>
                    <a:pt x="1" y="263"/>
                    <a:pt x="96" y="358"/>
                    <a:pt x="215" y="358"/>
                  </a:cubicBezTo>
                  <a:lnTo>
                    <a:pt x="3430" y="358"/>
                  </a:lnTo>
                  <a:cubicBezTo>
                    <a:pt x="3502" y="358"/>
                    <a:pt x="3573" y="311"/>
                    <a:pt x="3597" y="215"/>
                  </a:cubicBezTo>
                  <a:cubicBezTo>
                    <a:pt x="3621" y="96"/>
                    <a:pt x="3549" y="1"/>
                    <a:pt x="345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3" name="Google Shape;1073;p90"/>
            <p:cNvSpPr/>
            <p:nvPr/>
          </p:nvSpPr>
          <p:spPr>
            <a:xfrm>
              <a:off x="3759613" y="2514133"/>
              <a:ext cx="90525" cy="8975"/>
            </a:xfrm>
            <a:custGeom>
              <a:rect b="b" l="l" r="r" t="t"/>
              <a:pathLst>
                <a:path extrusionOk="0" h="359" w="3621">
                  <a:moveTo>
                    <a:pt x="215" y="1"/>
                  </a:moveTo>
                  <a:cubicBezTo>
                    <a:pt x="120" y="1"/>
                    <a:pt x="49" y="49"/>
                    <a:pt x="25" y="144"/>
                  </a:cubicBezTo>
                  <a:cubicBezTo>
                    <a:pt x="1" y="263"/>
                    <a:pt x="96" y="358"/>
                    <a:pt x="215" y="358"/>
                  </a:cubicBezTo>
                  <a:lnTo>
                    <a:pt x="3430" y="358"/>
                  </a:lnTo>
                  <a:cubicBezTo>
                    <a:pt x="3502" y="358"/>
                    <a:pt x="3573" y="287"/>
                    <a:pt x="3597" y="191"/>
                  </a:cubicBezTo>
                  <a:cubicBezTo>
                    <a:pt x="3621" y="96"/>
                    <a:pt x="3549" y="1"/>
                    <a:pt x="345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4" name="Google Shape;1074;p90"/>
            <p:cNvSpPr/>
            <p:nvPr/>
          </p:nvSpPr>
          <p:spPr>
            <a:xfrm>
              <a:off x="3779863" y="2536758"/>
              <a:ext cx="50625" cy="8975"/>
            </a:xfrm>
            <a:custGeom>
              <a:rect b="b" l="l" r="r" t="t"/>
              <a:pathLst>
                <a:path extrusionOk="0" h="359" w="2025">
                  <a:moveTo>
                    <a:pt x="191" y="1"/>
                  </a:moveTo>
                  <a:cubicBezTo>
                    <a:pt x="120" y="1"/>
                    <a:pt x="48" y="72"/>
                    <a:pt x="24" y="168"/>
                  </a:cubicBezTo>
                  <a:cubicBezTo>
                    <a:pt x="1" y="287"/>
                    <a:pt x="72" y="358"/>
                    <a:pt x="191" y="358"/>
                  </a:cubicBezTo>
                  <a:lnTo>
                    <a:pt x="1810" y="358"/>
                  </a:lnTo>
                  <a:cubicBezTo>
                    <a:pt x="1906" y="358"/>
                    <a:pt x="1953" y="310"/>
                    <a:pt x="1977" y="215"/>
                  </a:cubicBezTo>
                  <a:cubicBezTo>
                    <a:pt x="2025" y="96"/>
                    <a:pt x="1930" y="1"/>
                    <a:pt x="181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5" name="Google Shape;1075;p90"/>
            <p:cNvSpPr/>
            <p:nvPr/>
          </p:nvSpPr>
          <p:spPr>
            <a:xfrm>
              <a:off x="3689363" y="2416508"/>
              <a:ext cx="58375" cy="8950"/>
            </a:xfrm>
            <a:custGeom>
              <a:rect b="b" l="l" r="r" t="t"/>
              <a:pathLst>
                <a:path extrusionOk="0" h="358" w="2335">
                  <a:moveTo>
                    <a:pt x="215" y="0"/>
                  </a:moveTo>
                  <a:cubicBezTo>
                    <a:pt x="120" y="0"/>
                    <a:pt x="72" y="48"/>
                    <a:pt x="25" y="143"/>
                  </a:cubicBezTo>
                  <a:cubicBezTo>
                    <a:pt x="1" y="262"/>
                    <a:pt x="96" y="358"/>
                    <a:pt x="215" y="358"/>
                  </a:cubicBezTo>
                  <a:lnTo>
                    <a:pt x="2120" y="358"/>
                  </a:lnTo>
                  <a:cubicBezTo>
                    <a:pt x="2239" y="358"/>
                    <a:pt x="2335" y="262"/>
                    <a:pt x="2311" y="143"/>
                  </a:cubicBezTo>
                  <a:cubicBezTo>
                    <a:pt x="2239" y="48"/>
                    <a:pt x="2144" y="0"/>
                    <a:pt x="209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6" name="Google Shape;1076;p90"/>
            <p:cNvSpPr/>
            <p:nvPr/>
          </p:nvSpPr>
          <p:spPr>
            <a:xfrm>
              <a:off x="3688763" y="2434958"/>
              <a:ext cx="39325" cy="8950"/>
            </a:xfrm>
            <a:custGeom>
              <a:rect b="b" l="l" r="r" t="t"/>
              <a:pathLst>
                <a:path extrusionOk="0" h="358" w="1573">
                  <a:moveTo>
                    <a:pt x="215" y="1"/>
                  </a:moveTo>
                  <a:cubicBezTo>
                    <a:pt x="96" y="1"/>
                    <a:pt x="1" y="96"/>
                    <a:pt x="25" y="215"/>
                  </a:cubicBezTo>
                  <a:cubicBezTo>
                    <a:pt x="72" y="310"/>
                    <a:pt x="120" y="358"/>
                    <a:pt x="215" y="358"/>
                  </a:cubicBezTo>
                  <a:lnTo>
                    <a:pt x="1382" y="358"/>
                  </a:lnTo>
                  <a:cubicBezTo>
                    <a:pt x="1454" y="358"/>
                    <a:pt x="1525" y="310"/>
                    <a:pt x="1549" y="215"/>
                  </a:cubicBezTo>
                  <a:cubicBezTo>
                    <a:pt x="1573" y="96"/>
                    <a:pt x="1501" y="1"/>
                    <a:pt x="138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77" name="Google Shape;1077;p90"/>
          <p:cNvGrpSpPr/>
          <p:nvPr/>
        </p:nvGrpSpPr>
        <p:grpSpPr>
          <a:xfrm>
            <a:off x="2544498" y="2447627"/>
            <a:ext cx="353179" cy="355332"/>
            <a:chOff x="3195213" y="2368808"/>
            <a:chExt cx="295325" cy="297125"/>
          </a:xfrm>
        </p:grpSpPr>
        <p:sp>
          <p:nvSpPr>
            <p:cNvPr id="1078" name="Google Shape;1078;p90"/>
            <p:cNvSpPr/>
            <p:nvPr/>
          </p:nvSpPr>
          <p:spPr>
            <a:xfrm>
              <a:off x="3312513" y="2401033"/>
              <a:ext cx="141125" cy="8950"/>
            </a:xfrm>
            <a:custGeom>
              <a:rect b="b" l="l" r="r" t="t"/>
              <a:pathLst>
                <a:path extrusionOk="0" h="358" w="5645">
                  <a:moveTo>
                    <a:pt x="167" y="0"/>
                  </a:moveTo>
                  <a:cubicBezTo>
                    <a:pt x="72" y="0"/>
                    <a:pt x="0" y="48"/>
                    <a:pt x="0" y="143"/>
                  </a:cubicBezTo>
                  <a:cubicBezTo>
                    <a:pt x="0" y="262"/>
                    <a:pt x="72" y="357"/>
                    <a:pt x="167" y="357"/>
                  </a:cubicBezTo>
                  <a:lnTo>
                    <a:pt x="5478" y="357"/>
                  </a:lnTo>
                  <a:cubicBezTo>
                    <a:pt x="5549" y="357"/>
                    <a:pt x="5644" y="286"/>
                    <a:pt x="5644" y="191"/>
                  </a:cubicBezTo>
                  <a:cubicBezTo>
                    <a:pt x="5644" y="72"/>
                    <a:pt x="5597" y="0"/>
                    <a:pt x="547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9" name="Google Shape;1079;p90"/>
            <p:cNvSpPr/>
            <p:nvPr/>
          </p:nvSpPr>
          <p:spPr>
            <a:xfrm>
              <a:off x="3312513" y="2419483"/>
              <a:ext cx="141125" cy="8950"/>
            </a:xfrm>
            <a:custGeom>
              <a:rect b="b" l="l" r="r" t="t"/>
              <a:pathLst>
                <a:path extrusionOk="0" h="358" w="5645">
                  <a:moveTo>
                    <a:pt x="167" y="0"/>
                  </a:moveTo>
                  <a:cubicBezTo>
                    <a:pt x="72" y="0"/>
                    <a:pt x="0" y="48"/>
                    <a:pt x="0" y="143"/>
                  </a:cubicBezTo>
                  <a:cubicBezTo>
                    <a:pt x="0" y="262"/>
                    <a:pt x="72" y="358"/>
                    <a:pt x="167" y="358"/>
                  </a:cubicBezTo>
                  <a:lnTo>
                    <a:pt x="5478" y="358"/>
                  </a:lnTo>
                  <a:cubicBezTo>
                    <a:pt x="5549" y="358"/>
                    <a:pt x="5644" y="286"/>
                    <a:pt x="5644" y="215"/>
                  </a:cubicBezTo>
                  <a:cubicBezTo>
                    <a:pt x="5644" y="96"/>
                    <a:pt x="5597" y="0"/>
                    <a:pt x="547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0" name="Google Shape;1080;p90"/>
            <p:cNvSpPr/>
            <p:nvPr/>
          </p:nvSpPr>
          <p:spPr>
            <a:xfrm>
              <a:off x="3195813" y="2368808"/>
              <a:ext cx="294125" cy="90575"/>
            </a:xfrm>
            <a:custGeom>
              <a:rect b="b" l="l" r="r" t="t"/>
              <a:pathLst>
                <a:path extrusionOk="0" h="3623" w="11765">
                  <a:moveTo>
                    <a:pt x="1858" y="384"/>
                  </a:moveTo>
                  <a:cubicBezTo>
                    <a:pt x="2668" y="384"/>
                    <a:pt x="3311" y="1051"/>
                    <a:pt x="3311" y="1837"/>
                  </a:cubicBezTo>
                  <a:cubicBezTo>
                    <a:pt x="3311" y="2647"/>
                    <a:pt x="2668" y="3313"/>
                    <a:pt x="1858" y="3313"/>
                  </a:cubicBezTo>
                  <a:cubicBezTo>
                    <a:pt x="1048" y="3313"/>
                    <a:pt x="405" y="2647"/>
                    <a:pt x="405" y="1837"/>
                  </a:cubicBezTo>
                  <a:cubicBezTo>
                    <a:pt x="405" y="1051"/>
                    <a:pt x="1048" y="384"/>
                    <a:pt x="1858" y="384"/>
                  </a:cubicBezTo>
                  <a:close/>
                  <a:moveTo>
                    <a:pt x="1836" y="1"/>
                  </a:moveTo>
                  <a:cubicBezTo>
                    <a:pt x="1804" y="1"/>
                    <a:pt x="1772" y="1"/>
                    <a:pt x="1739" y="3"/>
                  </a:cubicBezTo>
                  <a:cubicBezTo>
                    <a:pt x="810" y="27"/>
                    <a:pt x="72" y="765"/>
                    <a:pt x="1" y="1694"/>
                  </a:cubicBezTo>
                  <a:cubicBezTo>
                    <a:pt x="24" y="2789"/>
                    <a:pt x="810" y="3623"/>
                    <a:pt x="1858" y="3623"/>
                  </a:cubicBezTo>
                  <a:cubicBezTo>
                    <a:pt x="2287" y="3623"/>
                    <a:pt x="2644" y="3480"/>
                    <a:pt x="2930" y="3266"/>
                  </a:cubicBezTo>
                  <a:lnTo>
                    <a:pt x="8264" y="3266"/>
                  </a:lnTo>
                  <a:cubicBezTo>
                    <a:pt x="8359" y="3266"/>
                    <a:pt x="8431" y="3218"/>
                    <a:pt x="8431" y="3123"/>
                  </a:cubicBezTo>
                  <a:cubicBezTo>
                    <a:pt x="8431" y="3004"/>
                    <a:pt x="8383" y="2909"/>
                    <a:pt x="8264" y="2909"/>
                  </a:cubicBezTo>
                  <a:lnTo>
                    <a:pt x="3263" y="2909"/>
                  </a:lnTo>
                  <a:cubicBezTo>
                    <a:pt x="3501" y="2623"/>
                    <a:pt x="3620" y="2242"/>
                    <a:pt x="3620" y="1813"/>
                  </a:cubicBezTo>
                  <a:cubicBezTo>
                    <a:pt x="3620" y="1408"/>
                    <a:pt x="3477" y="1051"/>
                    <a:pt x="3263" y="718"/>
                  </a:cubicBezTo>
                  <a:lnTo>
                    <a:pt x="10193" y="718"/>
                  </a:lnTo>
                  <a:cubicBezTo>
                    <a:pt x="10550" y="718"/>
                    <a:pt x="10884" y="884"/>
                    <a:pt x="11098" y="1194"/>
                  </a:cubicBezTo>
                  <a:cubicBezTo>
                    <a:pt x="11360" y="1575"/>
                    <a:pt x="11360" y="2051"/>
                    <a:pt x="11098" y="2432"/>
                  </a:cubicBezTo>
                  <a:cubicBezTo>
                    <a:pt x="10884" y="2742"/>
                    <a:pt x="10550" y="2909"/>
                    <a:pt x="10193" y="2909"/>
                  </a:cubicBezTo>
                  <a:lnTo>
                    <a:pt x="9074" y="2909"/>
                  </a:lnTo>
                  <a:cubicBezTo>
                    <a:pt x="8979" y="2909"/>
                    <a:pt x="8883" y="2980"/>
                    <a:pt x="8883" y="3075"/>
                  </a:cubicBezTo>
                  <a:cubicBezTo>
                    <a:pt x="8883" y="3194"/>
                    <a:pt x="8931" y="3266"/>
                    <a:pt x="9074" y="3266"/>
                  </a:cubicBezTo>
                  <a:lnTo>
                    <a:pt x="10217" y="3266"/>
                  </a:lnTo>
                  <a:cubicBezTo>
                    <a:pt x="10693" y="3266"/>
                    <a:pt x="11146" y="3028"/>
                    <a:pt x="11408" y="2647"/>
                  </a:cubicBezTo>
                  <a:cubicBezTo>
                    <a:pt x="11765" y="2146"/>
                    <a:pt x="11765" y="1480"/>
                    <a:pt x="11408" y="980"/>
                  </a:cubicBezTo>
                  <a:cubicBezTo>
                    <a:pt x="11146" y="599"/>
                    <a:pt x="10693" y="360"/>
                    <a:pt x="10217" y="360"/>
                  </a:cubicBezTo>
                  <a:lnTo>
                    <a:pt x="2906" y="360"/>
                  </a:lnTo>
                  <a:cubicBezTo>
                    <a:pt x="2597" y="140"/>
                    <a:pt x="2247" y="1"/>
                    <a:pt x="183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1" name="Google Shape;1081;p90"/>
            <p:cNvSpPr/>
            <p:nvPr/>
          </p:nvSpPr>
          <p:spPr>
            <a:xfrm>
              <a:off x="3223788" y="2392083"/>
              <a:ext cx="36350" cy="42450"/>
            </a:xfrm>
            <a:custGeom>
              <a:rect b="b" l="l" r="r" t="t"/>
              <a:pathLst>
                <a:path extrusionOk="0" h="1698" w="1454">
                  <a:moveTo>
                    <a:pt x="739" y="620"/>
                  </a:moveTo>
                  <a:lnTo>
                    <a:pt x="882" y="1025"/>
                  </a:lnTo>
                  <a:lnTo>
                    <a:pt x="572" y="1025"/>
                  </a:lnTo>
                  <a:lnTo>
                    <a:pt x="739" y="620"/>
                  </a:lnTo>
                  <a:close/>
                  <a:moveTo>
                    <a:pt x="739" y="1"/>
                  </a:moveTo>
                  <a:cubicBezTo>
                    <a:pt x="644" y="1"/>
                    <a:pt x="596" y="49"/>
                    <a:pt x="549" y="120"/>
                  </a:cubicBezTo>
                  <a:lnTo>
                    <a:pt x="48" y="1454"/>
                  </a:lnTo>
                  <a:cubicBezTo>
                    <a:pt x="1" y="1573"/>
                    <a:pt x="48" y="1668"/>
                    <a:pt x="144" y="1692"/>
                  </a:cubicBezTo>
                  <a:lnTo>
                    <a:pt x="215" y="1692"/>
                  </a:lnTo>
                  <a:cubicBezTo>
                    <a:pt x="263" y="1692"/>
                    <a:pt x="358" y="1668"/>
                    <a:pt x="358" y="1573"/>
                  </a:cubicBezTo>
                  <a:lnTo>
                    <a:pt x="453" y="1358"/>
                  </a:lnTo>
                  <a:lnTo>
                    <a:pt x="1001" y="1358"/>
                  </a:lnTo>
                  <a:lnTo>
                    <a:pt x="1096" y="1573"/>
                  </a:lnTo>
                  <a:cubicBezTo>
                    <a:pt x="1116" y="1652"/>
                    <a:pt x="1185" y="1698"/>
                    <a:pt x="1262" y="1698"/>
                  </a:cubicBezTo>
                  <a:cubicBezTo>
                    <a:pt x="1278" y="1698"/>
                    <a:pt x="1294" y="1696"/>
                    <a:pt x="1311" y="1692"/>
                  </a:cubicBezTo>
                  <a:cubicBezTo>
                    <a:pt x="1406" y="1668"/>
                    <a:pt x="1454" y="1573"/>
                    <a:pt x="1430" y="1454"/>
                  </a:cubicBezTo>
                  <a:lnTo>
                    <a:pt x="906" y="120"/>
                  </a:lnTo>
                  <a:cubicBezTo>
                    <a:pt x="882" y="25"/>
                    <a:pt x="811" y="1"/>
                    <a:pt x="73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2" name="Google Shape;1082;p90"/>
            <p:cNvSpPr/>
            <p:nvPr/>
          </p:nvSpPr>
          <p:spPr>
            <a:xfrm>
              <a:off x="3312513" y="2504033"/>
              <a:ext cx="141125" cy="8950"/>
            </a:xfrm>
            <a:custGeom>
              <a:rect b="b" l="l" r="r" t="t"/>
              <a:pathLst>
                <a:path extrusionOk="0" h="358" w="5645">
                  <a:moveTo>
                    <a:pt x="167" y="0"/>
                  </a:moveTo>
                  <a:cubicBezTo>
                    <a:pt x="72" y="0"/>
                    <a:pt x="0" y="71"/>
                    <a:pt x="0" y="167"/>
                  </a:cubicBezTo>
                  <a:cubicBezTo>
                    <a:pt x="0" y="262"/>
                    <a:pt x="48" y="357"/>
                    <a:pt x="167" y="357"/>
                  </a:cubicBezTo>
                  <a:lnTo>
                    <a:pt x="5478" y="357"/>
                  </a:lnTo>
                  <a:cubicBezTo>
                    <a:pt x="5549" y="357"/>
                    <a:pt x="5644" y="310"/>
                    <a:pt x="5644" y="214"/>
                  </a:cubicBezTo>
                  <a:cubicBezTo>
                    <a:pt x="5644" y="95"/>
                    <a:pt x="5597" y="0"/>
                    <a:pt x="547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3" name="Google Shape;1083;p90"/>
            <p:cNvSpPr/>
            <p:nvPr/>
          </p:nvSpPr>
          <p:spPr>
            <a:xfrm>
              <a:off x="3312513" y="2523658"/>
              <a:ext cx="141125" cy="8975"/>
            </a:xfrm>
            <a:custGeom>
              <a:rect b="b" l="l" r="r" t="t"/>
              <a:pathLst>
                <a:path extrusionOk="0" h="359" w="5645">
                  <a:moveTo>
                    <a:pt x="167" y="1"/>
                  </a:moveTo>
                  <a:cubicBezTo>
                    <a:pt x="72" y="1"/>
                    <a:pt x="0" y="49"/>
                    <a:pt x="0" y="144"/>
                  </a:cubicBezTo>
                  <a:cubicBezTo>
                    <a:pt x="0" y="263"/>
                    <a:pt x="48" y="358"/>
                    <a:pt x="167" y="358"/>
                  </a:cubicBezTo>
                  <a:lnTo>
                    <a:pt x="5478" y="358"/>
                  </a:lnTo>
                  <a:cubicBezTo>
                    <a:pt x="5549" y="358"/>
                    <a:pt x="5644" y="287"/>
                    <a:pt x="5644" y="215"/>
                  </a:cubicBezTo>
                  <a:cubicBezTo>
                    <a:pt x="5644" y="96"/>
                    <a:pt x="5597" y="1"/>
                    <a:pt x="547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4" name="Google Shape;1084;p90"/>
            <p:cNvSpPr/>
            <p:nvPr/>
          </p:nvSpPr>
          <p:spPr>
            <a:xfrm>
              <a:off x="3195213" y="2472858"/>
              <a:ext cx="294150" cy="90125"/>
            </a:xfrm>
            <a:custGeom>
              <a:rect b="b" l="l" r="r" t="t"/>
              <a:pathLst>
                <a:path extrusionOk="0" h="3605" w="11766">
                  <a:moveTo>
                    <a:pt x="10241" y="723"/>
                  </a:moveTo>
                  <a:cubicBezTo>
                    <a:pt x="10598" y="723"/>
                    <a:pt x="10932" y="890"/>
                    <a:pt x="11146" y="1199"/>
                  </a:cubicBezTo>
                  <a:cubicBezTo>
                    <a:pt x="11408" y="1557"/>
                    <a:pt x="11408" y="2057"/>
                    <a:pt x="11146" y="2438"/>
                  </a:cubicBezTo>
                  <a:cubicBezTo>
                    <a:pt x="10932" y="2747"/>
                    <a:pt x="10598" y="2914"/>
                    <a:pt x="10241" y="2914"/>
                  </a:cubicBezTo>
                  <a:lnTo>
                    <a:pt x="3311" y="2914"/>
                  </a:lnTo>
                  <a:cubicBezTo>
                    <a:pt x="3549" y="2628"/>
                    <a:pt x="3668" y="2247"/>
                    <a:pt x="3668" y="1819"/>
                  </a:cubicBezTo>
                  <a:cubicBezTo>
                    <a:pt x="3668" y="1414"/>
                    <a:pt x="3525" y="1057"/>
                    <a:pt x="3311" y="723"/>
                  </a:cubicBezTo>
                  <a:close/>
                  <a:moveTo>
                    <a:pt x="1882" y="366"/>
                  </a:moveTo>
                  <a:cubicBezTo>
                    <a:pt x="2692" y="366"/>
                    <a:pt x="3335" y="1009"/>
                    <a:pt x="3335" y="1819"/>
                  </a:cubicBezTo>
                  <a:cubicBezTo>
                    <a:pt x="3335" y="2628"/>
                    <a:pt x="2692" y="3271"/>
                    <a:pt x="1882" y="3271"/>
                  </a:cubicBezTo>
                  <a:cubicBezTo>
                    <a:pt x="1072" y="3271"/>
                    <a:pt x="429" y="2628"/>
                    <a:pt x="429" y="1819"/>
                  </a:cubicBezTo>
                  <a:cubicBezTo>
                    <a:pt x="429" y="1009"/>
                    <a:pt x="1072" y="366"/>
                    <a:pt x="1882" y="366"/>
                  </a:cubicBezTo>
                  <a:close/>
                  <a:moveTo>
                    <a:pt x="1941" y="1"/>
                  </a:moveTo>
                  <a:cubicBezTo>
                    <a:pt x="1890" y="1"/>
                    <a:pt x="1839" y="3"/>
                    <a:pt x="1787" y="9"/>
                  </a:cubicBezTo>
                  <a:cubicBezTo>
                    <a:pt x="858" y="33"/>
                    <a:pt x="120" y="771"/>
                    <a:pt x="72" y="1700"/>
                  </a:cubicBezTo>
                  <a:cubicBezTo>
                    <a:pt x="1" y="2747"/>
                    <a:pt x="834" y="3605"/>
                    <a:pt x="1858" y="3605"/>
                  </a:cubicBezTo>
                  <a:cubicBezTo>
                    <a:pt x="2263" y="3605"/>
                    <a:pt x="2620" y="3462"/>
                    <a:pt x="2930" y="3247"/>
                  </a:cubicBezTo>
                  <a:lnTo>
                    <a:pt x="10217" y="3247"/>
                  </a:lnTo>
                  <a:cubicBezTo>
                    <a:pt x="10693" y="3247"/>
                    <a:pt x="11146" y="3009"/>
                    <a:pt x="11408" y="2628"/>
                  </a:cubicBezTo>
                  <a:cubicBezTo>
                    <a:pt x="11765" y="2104"/>
                    <a:pt x="11765" y="1461"/>
                    <a:pt x="11408" y="961"/>
                  </a:cubicBezTo>
                  <a:cubicBezTo>
                    <a:pt x="11170" y="604"/>
                    <a:pt x="10717" y="366"/>
                    <a:pt x="10241" y="366"/>
                  </a:cubicBezTo>
                  <a:lnTo>
                    <a:pt x="2954" y="366"/>
                  </a:lnTo>
                  <a:cubicBezTo>
                    <a:pt x="2659" y="155"/>
                    <a:pt x="2327" y="1"/>
                    <a:pt x="194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5" name="Google Shape;1085;p90"/>
            <p:cNvSpPr/>
            <p:nvPr/>
          </p:nvSpPr>
          <p:spPr>
            <a:xfrm>
              <a:off x="3227363" y="2496883"/>
              <a:ext cx="29800" cy="42875"/>
            </a:xfrm>
            <a:custGeom>
              <a:rect b="b" l="l" r="r" t="t"/>
              <a:pathLst>
                <a:path extrusionOk="0" h="1715" w="1192">
                  <a:moveTo>
                    <a:pt x="572" y="357"/>
                  </a:moveTo>
                  <a:cubicBezTo>
                    <a:pt x="620" y="357"/>
                    <a:pt x="691" y="381"/>
                    <a:pt x="715" y="477"/>
                  </a:cubicBezTo>
                  <a:cubicBezTo>
                    <a:pt x="739" y="548"/>
                    <a:pt x="668" y="643"/>
                    <a:pt x="572" y="643"/>
                  </a:cubicBezTo>
                  <a:lnTo>
                    <a:pt x="358" y="643"/>
                  </a:lnTo>
                  <a:lnTo>
                    <a:pt x="358" y="357"/>
                  </a:lnTo>
                  <a:close/>
                  <a:moveTo>
                    <a:pt x="668" y="977"/>
                  </a:moveTo>
                  <a:cubicBezTo>
                    <a:pt x="739" y="977"/>
                    <a:pt x="834" y="1048"/>
                    <a:pt x="858" y="1120"/>
                  </a:cubicBezTo>
                  <a:cubicBezTo>
                    <a:pt x="858" y="1239"/>
                    <a:pt x="739" y="1358"/>
                    <a:pt x="668" y="1358"/>
                  </a:cubicBezTo>
                  <a:lnTo>
                    <a:pt x="358" y="1358"/>
                  </a:lnTo>
                  <a:lnTo>
                    <a:pt x="358" y="977"/>
                  </a:lnTo>
                  <a:close/>
                  <a:moveTo>
                    <a:pt x="167" y="0"/>
                  </a:moveTo>
                  <a:cubicBezTo>
                    <a:pt x="96" y="0"/>
                    <a:pt x="1" y="96"/>
                    <a:pt x="1" y="167"/>
                  </a:cubicBezTo>
                  <a:lnTo>
                    <a:pt x="1" y="1548"/>
                  </a:lnTo>
                  <a:lnTo>
                    <a:pt x="1" y="1596"/>
                  </a:lnTo>
                  <a:cubicBezTo>
                    <a:pt x="25" y="1691"/>
                    <a:pt x="96" y="1715"/>
                    <a:pt x="167" y="1715"/>
                  </a:cubicBezTo>
                  <a:lnTo>
                    <a:pt x="668" y="1715"/>
                  </a:lnTo>
                  <a:cubicBezTo>
                    <a:pt x="953" y="1715"/>
                    <a:pt x="1191" y="1477"/>
                    <a:pt x="1191" y="1191"/>
                  </a:cubicBezTo>
                  <a:cubicBezTo>
                    <a:pt x="1191" y="1000"/>
                    <a:pt x="1096" y="858"/>
                    <a:pt x="977" y="739"/>
                  </a:cubicBezTo>
                  <a:cubicBezTo>
                    <a:pt x="1049" y="643"/>
                    <a:pt x="1072" y="524"/>
                    <a:pt x="1049" y="381"/>
                  </a:cubicBezTo>
                  <a:cubicBezTo>
                    <a:pt x="1025" y="143"/>
                    <a:pt x="810" y="0"/>
                    <a:pt x="57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6" name="Google Shape;1086;p90"/>
            <p:cNvSpPr/>
            <p:nvPr/>
          </p:nvSpPr>
          <p:spPr>
            <a:xfrm>
              <a:off x="3312513" y="2608208"/>
              <a:ext cx="141125" cy="8950"/>
            </a:xfrm>
            <a:custGeom>
              <a:rect b="b" l="l" r="r" t="t"/>
              <a:pathLst>
                <a:path extrusionOk="0" h="358" w="5645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63"/>
                    <a:pt x="48" y="358"/>
                    <a:pt x="167" y="358"/>
                  </a:cubicBezTo>
                  <a:lnTo>
                    <a:pt x="5478" y="358"/>
                  </a:lnTo>
                  <a:cubicBezTo>
                    <a:pt x="5549" y="358"/>
                    <a:pt x="5644" y="310"/>
                    <a:pt x="5644" y="215"/>
                  </a:cubicBezTo>
                  <a:cubicBezTo>
                    <a:pt x="5644" y="96"/>
                    <a:pt x="5597" y="1"/>
                    <a:pt x="547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7" name="Google Shape;1087;p90"/>
            <p:cNvSpPr/>
            <p:nvPr/>
          </p:nvSpPr>
          <p:spPr>
            <a:xfrm>
              <a:off x="3312513" y="2627258"/>
              <a:ext cx="141125" cy="8375"/>
            </a:xfrm>
            <a:custGeom>
              <a:rect b="b" l="l" r="r" t="t"/>
              <a:pathLst>
                <a:path extrusionOk="0" h="335" w="5645">
                  <a:moveTo>
                    <a:pt x="167" y="1"/>
                  </a:moveTo>
                  <a:cubicBezTo>
                    <a:pt x="72" y="1"/>
                    <a:pt x="0" y="48"/>
                    <a:pt x="0" y="144"/>
                  </a:cubicBezTo>
                  <a:cubicBezTo>
                    <a:pt x="0" y="263"/>
                    <a:pt x="48" y="334"/>
                    <a:pt x="167" y="334"/>
                  </a:cubicBezTo>
                  <a:lnTo>
                    <a:pt x="5478" y="334"/>
                  </a:lnTo>
                  <a:cubicBezTo>
                    <a:pt x="5549" y="334"/>
                    <a:pt x="5644" y="286"/>
                    <a:pt x="5644" y="191"/>
                  </a:cubicBezTo>
                  <a:cubicBezTo>
                    <a:pt x="5644" y="72"/>
                    <a:pt x="5597" y="1"/>
                    <a:pt x="547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8" name="Google Shape;1088;p90"/>
            <p:cNvSpPr/>
            <p:nvPr/>
          </p:nvSpPr>
          <p:spPr>
            <a:xfrm>
              <a:off x="3195813" y="2576658"/>
              <a:ext cx="294725" cy="89275"/>
            </a:xfrm>
            <a:custGeom>
              <a:rect b="b" l="l" r="r" t="t"/>
              <a:pathLst>
                <a:path extrusionOk="0" h="3571" w="11789">
                  <a:moveTo>
                    <a:pt x="10217" y="715"/>
                  </a:moveTo>
                  <a:cubicBezTo>
                    <a:pt x="10574" y="715"/>
                    <a:pt x="10908" y="882"/>
                    <a:pt x="11122" y="1191"/>
                  </a:cubicBezTo>
                  <a:cubicBezTo>
                    <a:pt x="11384" y="1548"/>
                    <a:pt x="11384" y="2048"/>
                    <a:pt x="11122" y="2429"/>
                  </a:cubicBezTo>
                  <a:cubicBezTo>
                    <a:pt x="10908" y="2739"/>
                    <a:pt x="10574" y="2906"/>
                    <a:pt x="10217" y="2906"/>
                  </a:cubicBezTo>
                  <a:lnTo>
                    <a:pt x="3287" y="2906"/>
                  </a:lnTo>
                  <a:cubicBezTo>
                    <a:pt x="3525" y="2620"/>
                    <a:pt x="3644" y="2215"/>
                    <a:pt x="3644" y="1810"/>
                  </a:cubicBezTo>
                  <a:cubicBezTo>
                    <a:pt x="3644" y="1382"/>
                    <a:pt x="3501" y="1024"/>
                    <a:pt x="3287" y="715"/>
                  </a:cubicBezTo>
                  <a:close/>
                  <a:moveTo>
                    <a:pt x="1858" y="0"/>
                  </a:moveTo>
                  <a:cubicBezTo>
                    <a:pt x="1596" y="0"/>
                    <a:pt x="1358" y="48"/>
                    <a:pt x="1120" y="167"/>
                  </a:cubicBezTo>
                  <a:cubicBezTo>
                    <a:pt x="1025" y="191"/>
                    <a:pt x="1001" y="286"/>
                    <a:pt x="1025" y="381"/>
                  </a:cubicBezTo>
                  <a:cubicBezTo>
                    <a:pt x="1042" y="470"/>
                    <a:pt x="1112" y="519"/>
                    <a:pt x="1186" y="519"/>
                  </a:cubicBezTo>
                  <a:cubicBezTo>
                    <a:pt x="1212" y="519"/>
                    <a:pt x="1238" y="513"/>
                    <a:pt x="1263" y="501"/>
                  </a:cubicBezTo>
                  <a:cubicBezTo>
                    <a:pt x="1429" y="405"/>
                    <a:pt x="1644" y="358"/>
                    <a:pt x="1882" y="358"/>
                  </a:cubicBezTo>
                  <a:cubicBezTo>
                    <a:pt x="2715" y="358"/>
                    <a:pt x="3382" y="1024"/>
                    <a:pt x="3335" y="1858"/>
                  </a:cubicBezTo>
                  <a:cubicBezTo>
                    <a:pt x="3311" y="2620"/>
                    <a:pt x="2715" y="3215"/>
                    <a:pt x="1977" y="3239"/>
                  </a:cubicBezTo>
                  <a:cubicBezTo>
                    <a:pt x="1962" y="3240"/>
                    <a:pt x="1947" y="3240"/>
                    <a:pt x="1932" y="3240"/>
                  </a:cubicBezTo>
                  <a:cubicBezTo>
                    <a:pt x="1119" y="3240"/>
                    <a:pt x="453" y="2605"/>
                    <a:pt x="453" y="1786"/>
                  </a:cubicBezTo>
                  <a:cubicBezTo>
                    <a:pt x="453" y="1477"/>
                    <a:pt x="548" y="1191"/>
                    <a:pt x="715" y="905"/>
                  </a:cubicBezTo>
                  <a:cubicBezTo>
                    <a:pt x="786" y="858"/>
                    <a:pt x="786" y="739"/>
                    <a:pt x="691" y="667"/>
                  </a:cubicBezTo>
                  <a:cubicBezTo>
                    <a:pt x="652" y="647"/>
                    <a:pt x="608" y="636"/>
                    <a:pt x="567" y="636"/>
                  </a:cubicBezTo>
                  <a:cubicBezTo>
                    <a:pt x="510" y="636"/>
                    <a:pt x="457" y="659"/>
                    <a:pt x="429" y="715"/>
                  </a:cubicBezTo>
                  <a:cubicBezTo>
                    <a:pt x="120" y="1120"/>
                    <a:pt x="1" y="1620"/>
                    <a:pt x="120" y="2168"/>
                  </a:cubicBezTo>
                  <a:cubicBezTo>
                    <a:pt x="286" y="2858"/>
                    <a:pt x="810" y="3382"/>
                    <a:pt x="1477" y="3525"/>
                  </a:cubicBezTo>
                  <a:cubicBezTo>
                    <a:pt x="1618" y="3555"/>
                    <a:pt x="1758" y="3570"/>
                    <a:pt x="1896" y="3570"/>
                  </a:cubicBezTo>
                  <a:cubicBezTo>
                    <a:pt x="2295" y="3570"/>
                    <a:pt x="2670" y="3445"/>
                    <a:pt x="2954" y="3215"/>
                  </a:cubicBezTo>
                  <a:lnTo>
                    <a:pt x="10241" y="3215"/>
                  </a:lnTo>
                  <a:cubicBezTo>
                    <a:pt x="10717" y="3215"/>
                    <a:pt x="11170" y="2977"/>
                    <a:pt x="11432" y="2572"/>
                  </a:cubicBezTo>
                  <a:cubicBezTo>
                    <a:pt x="11789" y="2072"/>
                    <a:pt x="11789" y="1429"/>
                    <a:pt x="11432" y="905"/>
                  </a:cubicBezTo>
                  <a:cubicBezTo>
                    <a:pt x="11146" y="572"/>
                    <a:pt x="10693" y="358"/>
                    <a:pt x="10217" y="358"/>
                  </a:cubicBezTo>
                  <a:lnTo>
                    <a:pt x="2930" y="358"/>
                  </a:lnTo>
                  <a:cubicBezTo>
                    <a:pt x="2620" y="119"/>
                    <a:pt x="2239" y="0"/>
                    <a:pt x="185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9" name="Google Shape;1089;p90"/>
            <p:cNvSpPr/>
            <p:nvPr/>
          </p:nvSpPr>
          <p:spPr>
            <a:xfrm>
              <a:off x="3223788" y="2600458"/>
              <a:ext cx="36350" cy="42900"/>
            </a:xfrm>
            <a:custGeom>
              <a:rect b="b" l="l" r="r" t="t"/>
              <a:pathLst>
                <a:path extrusionOk="0" h="1716" w="1454">
                  <a:moveTo>
                    <a:pt x="858" y="1"/>
                  </a:moveTo>
                  <a:cubicBezTo>
                    <a:pt x="382" y="1"/>
                    <a:pt x="1" y="382"/>
                    <a:pt x="1" y="858"/>
                  </a:cubicBezTo>
                  <a:cubicBezTo>
                    <a:pt x="1" y="1335"/>
                    <a:pt x="382" y="1716"/>
                    <a:pt x="858" y="1716"/>
                  </a:cubicBezTo>
                  <a:cubicBezTo>
                    <a:pt x="1049" y="1716"/>
                    <a:pt x="1215" y="1668"/>
                    <a:pt x="1334" y="1525"/>
                  </a:cubicBezTo>
                  <a:cubicBezTo>
                    <a:pt x="1358" y="1501"/>
                    <a:pt x="1406" y="1477"/>
                    <a:pt x="1406" y="1454"/>
                  </a:cubicBezTo>
                  <a:cubicBezTo>
                    <a:pt x="1454" y="1382"/>
                    <a:pt x="1454" y="1263"/>
                    <a:pt x="1358" y="1216"/>
                  </a:cubicBezTo>
                  <a:cubicBezTo>
                    <a:pt x="1336" y="1182"/>
                    <a:pt x="1299" y="1165"/>
                    <a:pt x="1258" y="1165"/>
                  </a:cubicBezTo>
                  <a:cubicBezTo>
                    <a:pt x="1210" y="1165"/>
                    <a:pt x="1158" y="1188"/>
                    <a:pt x="1120" y="1239"/>
                  </a:cubicBezTo>
                  <a:lnTo>
                    <a:pt x="1096" y="1263"/>
                  </a:lnTo>
                  <a:cubicBezTo>
                    <a:pt x="1025" y="1335"/>
                    <a:pt x="953" y="1358"/>
                    <a:pt x="834" y="1358"/>
                  </a:cubicBezTo>
                  <a:cubicBezTo>
                    <a:pt x="572" y="1358"/>
                    <a:pt x="310" y="1120"/>
                    <a:pt x="310" y="858"/>
                  </a:cubicBezTo>
                  <a:cubicBezTo>
                    <a:pt x="310" y="596"/>
                    <a:pt x="596" y="358"/>
                    <a:pt x="858" y="358"/>
                  </a:cubicBezTo>
                  <a:cubicBezTo>
                    <a:pt x="953" y="358"/>
                    <a:pt x="1073" y="382"/>
                    <a:pt x="1168" y="430"/>
                  </a:cubicBezTo>
                  <a:cubicBezTo>
                    <a:pt x="1196" y="458"/>
                    <a:pt x="1228" y="471"/>
                    <a:pt x="1260" y="471"/>
                  </a:cubicBezTo>
                  <a:cubicBezTo>
                    <a:pt x="1311" y="471"/>
                    <a:pt x="1363" y="440"/>
                    <a:pt x="1406" y="382"/>
                  </a:cubicBezTo>
                  <a:cubicBezTo>
                    <a:pt x="1454" y="287"/>
                    <a:pt x="1430" y="191"/>
                    <a:pt x="1334" y="144"/>
                  </a:cubicBezTo>
                  <a:cubicBezTo>
                    <a:pt x="1192" y="49"/>
                    <a:pt x="1049" y="1"/>
                    <a:pt x="85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90" name="Google Shape;1090;p90"/>
          <p:cNvGrpSpPr/>
          <p:nvPr/>
        </p:nvGrpSpPr>
        <p:grpSpPr>
          <a:xfrm>
            <a:off x="1781203" y="2448435"/>
            <a:ext cx="368158" cy="355302"/>
            <a:chOff x="2684388" y="2369483"/>
            <a:chExt cx="307850" cy="297100"/>
          </a:xfrm>
        </p:grpSpPr>
        <p:sp>
          <p:nvSpPr>
            <p:cNvPr id="1091" name="Google Shape;1091;p90"/>
            <p:cNvSpPr/>
            <p:nvPr/>
          </p:nvSpPr>
          <p:spPr>
            <a:xfrm>
              <a:off x="2792763" y="2506408"/>
              <a:ext cx="88725" cy="8950"/>
            </a:xfrm>
            <a:custGeom>
              <a:rect b="b" l="l" r="r" t="t"/>
              <a:pathLst>
                <a:path extrusionOk="0" h="358" w="3549">
                  <a:moveTo>
                    <a:pt x="191" y="0"/>
                  </a:moveTo>
                  <a:cubicBezTo>
                    <a:pt x="95" y="0"/>
                    <a:pt x="24" y="72"/>
                    <a:pt x="0" y="143"/>
                  </a:cubicBezTo>
                  <a:cubicBezTo>
                    <a:pt x="0" y="262"/>
                    <a:pt x="95" y="358"/>
                    <a:pt x="191" y="358"/>
                  </a:cubicBezTo>
                  <a:lnTo>
                    <a:pt x="3334" y="358"/>
                  </a:lnTo>
                  <a:cubicBezTo>
                    <a:pt x="3429" y="358"/>
                    <a:pt x="3477" y="310"/>
                    <a:pt x="3525" y="215"/>
                  </a:cubicBezTo>
                  <a:cubicBezTo>
                    <a:pt x="3549" y="96"/>
                    <a:pt x="3453" y="0"/>
                    <a:pt x="333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2" name="Google Shape;1092;p90"/>
            <p:cNvSpPr/>
            <p:nvPr/>
          </p:nvSpPr>
          <p:spPr>
            <a:xfrm>
              <a:off x="2792763" y="2529033"/>
              <a:ext cx="88725" cy="8950"/>
            </a:xfrm>
            <a:custGeom>
              <a:rect b="b" l="l" r="r" t="t"/>
              <a:pathLst>
                <a:path extrusionOk="0" h="358" w="3549">
                  <a:moveTo>
                    <a:pt x="191" y="0"/>
                  </a:moveTo>
                  <a:cubicBezTo>
                    <a:pt x="95" y="0"/>
                    <a:pt x="24" y="48"/>
                    <a:pt x="0" y="143"/>
                  </a:cubicBezTo>
                  <a:cubicBezTo>
                    <a:pt x="0" y="262"/>
                    <a:pt x="95" y="357"/>
                    <a:pt x="191" y="357"/>
                  </a:cubicBezTo>
                  <a:lnTo>
                    <a:pt x="3334" y="357"/>
                  </a:lnTo>
                  <a:cubicBezTo>
                    <a:pt x="3429" y="357"/>
                    <a:pt x="3477" y="286"/>
                    <a:pt x="3525" y="191"/>
                  </a:cubicBezTo>
                  <a:cubicBezTo>
                    <a:pt x="3549" y="72"/>
                    <a:pt x="3453" y="0"/>
                    <a:pt x="333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3" name="Google Shape;1093;p90"/>
            <p:cNvSpPr/>
            <p:nvPr/>
          </p:nvSpPr>
          <p:spPr>
            <a:xfrm>
              <a:off x="2812413" y="2551058"/>
              <a:ext cx="48825" cy="8950"/>
            </a:xfrm>
            <a:custGeom>
              <a:rect b="b" l="l" r="r" t="t"/>
              <a:pathLst>
                <a:path extrusionOk="0" h="358" w="1953">
                  <a:moveTo>
                    <a:pt x="191" y="0"/>
                  </a:moveTo>
                  <a:cubicBezTo>
                    <a:pt x="95" y="0"/>
                    <a:pt x="48" y="72"/>
                    <a:pt x="24" y="143"/>
                  </a:cubicBezTo>
                  <a:cubicBezTo>
                    <a:pt x="0" y="262"/>
                    <a:pt x="71" y="358"/>
                    <a:pt x="191" y="358"/>
                  </a:cubicBezTo>
                  <a:lnTo>
                    <a:pt x="1786" y="358"/>
                  </a:lnTo>
                  <a:cubicBezTo>
                    <a:pt x="1858" y="358"/>
                    <a:pt x="1929" y="310"/>
                    <a:pt x="1953" y="215"/>
                  </a:cubicBezTo>
                  <a:cubicBezTo>
                    <a:pt x="1953" y="96"/>
                    <a:pt x="1858" y="0"/>
                    <a:pt x="178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4" name="Google Shape;1094;p90"/>
            <p:cNvSpPr/>
            <p:nvPr/>
          </p:nvSpPr>
          <p:spPr>
            <a:xfrm>
              <a:off x="2684388" y="2369483"/>
              <a:ext cx="307850" cy="297100"/>
            </a:xfrm>
            <a:custGeom>
              <a:rect b="b" l="l" r="r" t="t"/>
              <a:pathLst>
                <a:path extrusionOk="0" h="11884" w="12314">
                  <a:moveTo>
                    <a:pt x="6336" y="1143"/>
                  </a:moveTo>
                  <a:cubicBezTo>
                    <a:pt x="7669" y="1143"/>
                    <a:pt x="8931" y="1643"/>
                    <a:pt x="9908" y="2524"/>
                  </a:cubicBezTo>
                  <a:lnTo>
                    <a:pt x="9074" y="3358"/>
                  </a:lnTo>
                  <a:cubicBezTo>
                    <a:pt x="8267" y="2643"/>
                    <a:pt x="7258" y="2285"/>
                    <a:pt x="6243" y="2285"/>
                  </a:cubicBezTo>
                  <a:cubicBezTo>
                    <a:pt x="6211" y="2285"/>
                    <a:pt x="6178" y="2285"/>
                    <a:pt x="6145" y="2286"/>
                  </a:cubicBezTo>
                  <a:lnTo>
                    <a:pt x="6145" y="1143"/>
                  </a:lnTo>
                  <a:close/>
                  <a:moveTo>
                    <a:pt x="5764" y="357"/>
                  </a:moveTo>
                  <a:lnTo>
                    <a:pt x="5764" y="2715"/>
                  </a:lnTo>
                  <a:cubicBezTo>
                    <a:pt x="4954" y="2739"/>
                    <a:pt x="4216" y="3096"/>
                    <a:pt x="3621" y="3667"/>
                  </a:cubicBezTo>
                  <a:cubicBezTo>
                    <a:pt x="3049" y="4239"/>
                    <a:pt x="2692" y="4977"/>
                    <a:pt x="2668" y="5787"/>
                  </a:cubicBezTo>
                  <a:lnTo>
                    <a:pt x="358" y="5787"/>
                  </a:lnTo>
                  <a:cubicBezTo>
                    <a:pt x="406" y="4358"/>
                    <a:pt x="977" y="3001"/>
                    <a:pt x="1978" y="2000"/>
                  </a:cubicBezTo>
                  <a:cubicBezTo>
                    <a:pt x="3002" y="976"/>
                    <a:pt x="4335" y="381"/>
                    <a:pt x="5764" y="357"/>
                  </a:cubicBezTo>
                  <a:close/>
                  <a:moveTo>
                    <a:pt x="6359" y="2643"/>
                  </a:moveTo>
                  <a:cubicBezTo>
                    <a:pt x="7312" y="2643"/>
                    <a:pt x="8265" y="3001"/>
                    <a:pt x="8979" y="3715"/>
                  </a:cubicBezTo>
                  <a:cubicBezTo>
                    <a:pt x="10408" y="5144"/>
                    <a:pt x="10408" y="7502"/>
                    <a:pt x="8979" y="8954"/>
                  </a:cubicBezTo>
                  <a:cubicBezTo>
                    <a:pt x="8265" y="9669"/>
                    <a:pt x="7318" y="10026"/>
                    <a:pt x="6368" y="10026"/>
                  </a:cubicBezTo>
                  <a:cubicBezTo>
                    <a:pt x="5419" y="10026"/>
                    <a:pt x="4466" y="9669"/>
                    <a:pt x="3740" y="8954"/>
                  </a:cubicBezTo>
                  <a:cubicBezTo>
                    <a:pt x="2930" y="8168"/>
                    <a:pt x="2573" y="7144"/>
                    <a:pt x="2644" y="6144"/>
                  </a:cubicBezTo>
                  <a:lnTo>
                    <a:pt x="2811" y="6144"/>
                  </a:lnTo>
                  <a:cubicBezTo>
                    <a:pt x="2930" y="6144"/>
                    <a:pt x="3049" y="6025"/>
                    <a:pt x="3049" y="5882"/>
                  </a:cubicBezTo>
                  <a:cubicBezTo>
                    <a:pt x="3097" y="4358"/>
                    <a:pt x="4335" y="3096"/>
                    <a:pt x="5907" y="3072"/>
                  </a:cubicBezTo>
                  <a:cubicBezTo>
                    <a:pt x="6074" y="3072"/>
                    <a:pt x="6145" y="2953"/>
                    <a:pt x="6145" y="2834"/>
                  </a:cubicBezTo>
                  <a:lnTo>
                    <a:pt x="6145" y="2643"/>
                  </a:lnTo>
                  <a:close/>
                  <a:moveTo>
                    <a:pt x="5883" y="0"/>
                  </a:moveTo>
                  <a:cubicBezTo>
                    <a:pt x="4335" y="24"/>
                    <a:pt x="2859" y="619"/>
                    <a:pt x="1739" y="1738"/>
                  </a:cubicBezTo>
                  <a:cubicBezTo>
                    <a:pt x="644" y="2834"/>
                    <a:pt x="25" y="4287"/>
                    <a:pt x="1" y="5858"/>
                  </a:cubicBezTo>
                  <a:cubicBezTo>
                    <a:pt x="1" y="5954"/>
                    <a:pt x="49" y="6049"/>
                    <a:pt x="144" y="6096"/>
                  </a:cubicBezTo>
                  <a:lnTo>
                    <a:pt x="739" y="6096"/>
                  </a:lnTo>
                  <a:cubicBezTo>
                    <a:pt x="715" y="6930"/>
                    <a:pt x="858" y="7740"/>
                    <a:pt x="1192" y="8526"/>
                  </a:cubicBezTo>
                  <a:cubicBezTo>
                    <a:pt x="1215" y="8573"/>
                    <a:pt x="1263" y="8645"/>
                    <a:pt x="1335" y="8645"/>
                  </a:cubicBezTo>
                  <a:lnTo>
                    <a:pt x="1382" y="8645"/>
                  </a:lnTo>
                  <a:cubicBezTo>
                    <a:pt x="1477" y="8597"/>
                    <a:pt x="1501" y="8478"/>
                    <a:pt x="1477" y="8406"/>
                  </a:cubicBezTo>
                  <a:cubicBezTo>
                    <a:pt x="1144" y="7692"/>
                    <a:pt x="1025" y="6906"/>
                    <a:pt x="1073" y="6096"/>
                  </a:cubicBezTo>
                  <a:lnTo>
                    <a:pt x="2263" y="6096"/>
                  </a:lnTo>
                  <a:cubicBezTo>
                    <a:pt x="2192" y="7144"/>
                    <a:pt x="2549" y="8216"/>
                    <a:pt x="3335" y="9049"/>
                  </a:cubicBezTo>
                  <a:lnTo>
                    <a:pt x="2501" y="9883"/>
                  </a:lnTo>
                  <a:cubicBezTo>
                    <a:pt x="2239" y="9645"/>
                    <a:pt x="2049" y="9383"/>
                    <a:pt x="1906" y="9073"/>
                  </a:cubicBezTo>
                  <a:cubicBezTo>
                    <a:pt x="1873" y="9019"/>
                    <a:pt x="1816" y="8989"/>
                    <a:pt x="1756" y="8989"/>
                  </a:cubicBezTo>
                  <a:cubicBezTo>
                    <a:pt x="1685" y="8989"/>
                    <a:pt x="1611" y="9031"/>
                    <a:pt x="1573" y="9121"/>
                  </a:cubicBezTo>
                  <a:cubicBezTo>
                    <a:pt x="1549" y="9145"/>
                    <a:pt x="1573" y="9192"/>
                    <a:pt x="1573" y="9240"/>
                  </a:cubicBezTo>
                  <a:cubicBezTo>
                    <a:pt x="1811" y="9597"/>
                    <a:pt x="2049" y="9907"/>
                    <a:pt x="2382" y="10240"/>
                  </a:cubicBezTo>
                  <a:cubicBezTo>
                    <a:pt x="3406" y="11288"/>
                    <a:pt x="4811" y="11883"/>
                    <a:pt x="6288" y="11883"/>
                  </a:cubicBezTo>
                  <a:cubicBezTo>
                    <a:pt x="7788" y="11883"/>
                    <a:pt x="9193" y="11312"/>
                    <a:pt x="10241" y="10240"/>
                  </a:cubicBezTo>
                  <a:cubicBezTo>
                    <a:pt x="11837" y="8692"/>
                    <a:pt x="12313" y="6311"/>
                    <a:pt x="11480" y="4263"/>
                  </a:cubicBezTo>
                  <a:cubicBezTo>
                    <a:pt x="11461" y="4190"/>
                    <a:pt x="11388" y="4159"/>
                    <a:pt x="11311" y="4159"/>
                  </a:cubicBezTo>
                  <a:cubicBezTo>
                    <a:pt x="11288" y="4159"/>
                    <a:pt x="11264" y="4162"/>
                    <a:pt x="11241" y="4168"/>
                  </a:cubicBezTo>
                  <a:cubicBezTo>
                    <a:pt x="11146" y="4191"/>
                    <a:pt x="11122" y="4310"/>
                    <a:pt x="11146" y="4406"/>
                  </a:cubicBezTo>
                  <a:cubicBezTo>
                    <a:pt x="11932" y="6335"/>
                    <a:pt x="11480" y="8549"/>
                    <a:pt x="9979" y="10026"/>
                  </a:cubicBezTo>
                  <a:cubicBezTo>
                    <a:pt x="9003" y="11026"/>
                    <a:pt x="7693" y="11550"/>
                    <a:pt x="6288" y="11550"/>
                  </a:cubicBezTo>
                  <a:cubicBezTo>
                    <a:pt x="4954" y="11550"/>
                    <a:pt x="3716" y="11050"/>
                    <a:pt x="2716" y="10145"/>
                  </a:cubicBezTo>
                  <a:lnTo>
                    <a:pt x="3573" y="9311"/>
                  </a:lnTo>
                  <a:cubicBezTo>
                    <a:pt x="4335" y="10026"/>
                    <a:pt x="5312" y="10383"/>
                    <a:pt x="6288" y="10383"/>
                  </a:cubicBezTo>
                  <a:cubicBezTo>
                    <a:pt x="7336" y="10383"/>
                    <a:pt x="8384" y="10002"/>
                    <a:pt x="9146" y="9192"/>
                  </a:cubicBezTo>
                  <a:cubicBezTo>
                    <a:pt x="10694" y="7644"/>
                    <a:pt x="10741" y="5192"/>
                    <a:pt x="9265" y="3596"/>
                  </a:cubicBezTo>
                  <a:lnTo>
                    <a:pt x="10098" y="2762"/>
                  </a:lnTo>
                  <a:cubicBezTo>
                    <a:pt x="10384" y="3048"/>
                    <a:pt x="10622" y="3358"/>
                    <a:pt x="10789" y="3691"/>
                  </a:cubicBezTo>
                  <a:cubicBezTo>
                    <a:pt x="10823" y="3748"/>
                    <a:pt x="10879" y="3778"/>
                    <a:pt x="10938" y="3778"/>
                  </a:cubicBezTo>
                  <a:cubicBezTo>
                    <a:pt x="11003" y="3778"/>
                    <a:pt x="11072" y="3742"/>
                    <a:pt x="11122" y="3667"/>
                  </a:cubicBezTo>
                  <a:cubicBezTo>
                    <a:pt x="11146" y="3644"/>
                    <a:pt x="11122" y="3572"/>
                    <a:pt x="11122" y="3548"/>
                  </a:cubicBezTo>
                  <a:cubicBezTo>
                    <a:pt x="10884" y="3120"/>
                    <a:pt x="10575" y="2739"/>
                    <a:pt x="10265" y="2405"/>
                  </a:cubicBezTo>
                  <a:cubicBezTo>
                    <a:pt x="9217" y="1381"/>
                    <a:pt x="7812" y="786"/>
                    <a:pt x="6336" y="786"/>
                  </a:cubicBezTo>
                  <a:lnTo>
                    <a:pt x="6121" y="786"/>
                  </a:lnTo>
                  <a:lnTo>
                    <a:pt x="6121" y="238"/>
                  </a:lnTo>
                  <a:lnTo>
                    <a:pt x="6121" y="191"/>
                  </a:lnTo>
                  <a:cubicBezTo>
                    <a:pt x="6097" y="71"/>
                    <a:pt x="5978" y="0"/>
                    <a:pt x="588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95" name="Google Shape;1095;p90"/>
          <p:cNvSpPr/>
          <p:nvPr/>
        </p:nvSpPr>
        <p:spPr>
          <a:xfrm>
            <a:off x="1042813" y="2449001"/>
            <a:ext cx="356019" cy="355421"/>
          </a:xfrm>
          <a:custGeom>
            <a:rect b="b" l="l" r="r" t="t"/>
            <a:pathLst>
              <a:path extrusionOk="0" h="11888" w="11908">
                <a:moveTo>
                  <a:pt x="2263" y="6315"/>
                </a:moveTo>
                <a:lnTo>
                  <a:pt x="2263" y="10696"/>
                </a:lnTo>
                <a:lnTo>
                  <a:pt x="1763" y="10696"/>
                </a:lnTo>
                <a:lnTo>
                  <a:pt x="1763" y="6315"/>
                </a:lnTo>
                <a:close/>
                <a:moveTo>
                  <a:pt x="3120" y="5076"/>
                </a:moveTo>
                <a:lnTo>
                  <a:pt x="3120" y="10696"/>
                </a:lnTo>
                <a:lnTo>
                  <a:pt x="2620" y="10696"/>
                </a:lnTo>
                <a:lnTo>
                  <a:pt x="2620" y="5076"/>
                </a:lnTo>
                <a:close/>
                <a:moveTo>
                  <a:pt x="6526" y="7577"/>
                </a:moveTo>
                <a:lnTo>
                  <a:pt x="6526" y="10696"/>
                </a:lnTo>
                <a:lnTo>
                  <a:pt x="6026" y="10696"/>
                </a:lnTo>
                <a:lnTo>
                  <a:pt x="6026" y="7577"/>
                </a:lnTo>
                <a:close/>
                <a:moveTo>
                  <a:pt x="7383" y="6172"/>
                </a:moveTo>
                <a:lnTo>
                  <a:pt x="7383" y="10696"/>
                </a:lnTo>
                <a:lnTo>
                  <a:pt x="6883" y="10696"/>
                </a:lnTo>
                <a:lnTo>
                  <a:pt x="6883" y="6172"/>
                </a:lnTo>
                <a:close/>
                <a:moveTo>
                  <a:pt x="9050" y="8815"/>
                </a:moveTo>
                <a:lnTo>
                  <a:pt x="9050" y="10696"/>
                </a:lnTo>
                <a:lnTo>
                  <a:pt x="8550" y="10696"/>
                </a:lnTo>
                <a:lnTo>
                  <a:pt x="8550" y="8815"/>
                </a:lnTo>
                <a:close/>
                <a:moveTo>
                  <a:pt x="5668" y="3814"/>
                </a:moveTo>
                <a:lnTo>
                  <a:pt x="5668" y="10720"/>
                </a:lnTo>
                <a:lnTo>
                  <a:pt x="5145" y="10720"/>
                </a:lnTo>
                <a:lnTo>
                  <a:pt x="5145" y="3814"/>
                </a:lnTo>
                <a:close/>
                <a:moveTo>
                  <a:pt x="9907" y="2576"/>
                </a:moveTo>
                <a:lnTo>
                  <a:pt x="9907" y="10720"/>
                </a:lnTo>
                <a:lnTo>
                  <a:pt x="9407" y="10720"/>
                </a:lnTo>
                <a:lnTo>
                  <a:pt x="9407" y="2576"/>
                </a:lnTo>
                <a:close/>
                <a:moveTo>
                  <a:pt x="11503" y="11054"/>
                </a:moveTo>
                <a:lnTo>
                  <a:pt x="11503" y="11530"/>
                </a:lnTo>
                <a:lnTo>
                  <a:pt x="310" y="11530"/>
                </a:lnTo>
                <a:lnTo>
                  <a:pt x="310" y="11054"/>
                </a:lnTo>
                <a:close/>
                <a:moveTo>
                  <a:pt x="916" y="0"/>
                </a:moveTo>
                <a:cubicBezTo>
                  <a:pt x="811" y="0"/>
                  <a:pt x="715" y="88"/>
                  <a:pt x="715" y="194"/>
                </a:cubicBezTo>
                <a:lnTo>
                  <a:pt x="715" y="980"/>
                </a:lnTo>
                <a:lnTo>
                  <a:pt x="477" y="980"/>
                </a:lnTo>
                <a:cubicBezTo>
                  <a:pt x="382" y="980"/>
                  <a:pt x="334" y="1052"/>
                  <a:pt x="286" y="1099"/>
                </a:cubicBezTo>
                <a:cubicBezTo>
                  <a:pt x="263" y="1242"/>
                  <a:pt x="358" y="1361"/>
                  <a:pt x="477" y="1361"/>
                </a:cubicBezTo>
                <a:lnTo>
                  <a:pt x="715" y="1361"/>
                </a:lnTo>
                <a:lnTo>
                  <a:pt x="715" y="2242"/>
                </a:lnTo>
                <a:lnTo>
                  <a:pt x="501" y="2242"/>
                </a:lnTo>
                <a:cubicBezTo>
                  <a:pt x="405" y="2242"/>
                  <a:pt x="334" y="2290"/>
                  <a:pt x="334" y="2385"/>
                </a:cubicBezTo>
                <a:cubicBezTo>
                  <a:pt x="334" y="2504"/>
                  <a:pt x="382" y="2600"/>
                  <a:pt x="501" y="2600"/>
                </a:cubicBezTo>
                <a:lnTo>
                  <a:pt x="715" y="2600"/>
                </a:lnTo>
                <a:lnTo>
                  <a:pt x="715" y="3481"/>
                </a:lnTo>
                <a:lnTo>
                  <a:pt x="501" y="3481"/>
                </a:lnTo>
                <a:cubicBezTo>
                  <a:pt x="405" y="3481"/>
                  <a:pt x="334" y="3552"/>
                  <a:pt x="334" y="3647"/>
                </a:cubicBezTo>
                <a:cubicBezTo>
                  <a:pt x="334" y="3766"/>
                  <a:pt x="382" y="3838"/>
                  <a:pt x="501" y="3838"/>
                </a:cubicBezTo>
                <a:lnTo>
                  <a:pt x="715" y="3838"/>
                </a:lnTo>
                <a:lnTo>
                  <a:pt x="715" y="4743"/>
                </a:lnTo>
                <a:lnTo>
                  <a:pt x="501" y="4743"/>
                </a:lnTo>
                <a:cubicBezTo>
                  <a:pt x="405" y="4743"/>
                  <a:pt x="334" y="4791"/>
                  <a:pt x="334" y="4886"/>
                </a:cubicBezTo>
                <a:cubicBezTo>
                  <a:pt x="334" y="5005"/>
                  <a:pt x="382" y="5100"/>
                  <a:pt x="501" y="5100"/>
                </a:cubicBezTo>
                <a:lnTo>
                  <a:pt x="715" y="5100"/>
                </a:lnTo>
                <a:lnTo>
                  <a:pt x="715" y="5981"/>
                </a:lnTo>
                <a:lnTo>
                  <a:pt x="501" y="5981"/>
                </a:lnTo>
                <a:cubicBezTo>
                  <a:pt x="405" y="5981"/>
                  <a:pt x="334" y="6053"/>
                  <a:pt x="334" y="6148"/>
                </a:cubicBezTo>
                <a:cubicBezTo>
                  <a:pt x="334" y="6267"/>
                  <a:pt x="382" y="6338"/>
                  <a:pt x="501" y="6338"/>
                </a:cubicBezTo>
                <a:lnTo>
                  <a:pt x="715" y="6338"/>
                </a:lnTo>
                <a:lnTo>
                  <a:pt x="715" y="7243"/>
                </a:lnTo>
                <a:lnTo>
                  <a:pt x="501" y="7243"/>
                </a:lnTo>
                <a:cubicBezTo>
                  <a:pt x="405" y="7243"/>
                  <a:pt x="334" y="7291"/>
                  <a:pt x="334" y="7386"/>
                </a:cubicBezTo>
                <a:cubicBezTo>
                  <a:pt x="334" y="7505"/>
                  <a:pt x="382" y="7601"/>
                  <a:pt x="501" y="7601"/>
                </a:cubicBezTo>
                <a:lnTo>
                  <a:pt x="715" y="7601"/>
                </a:lnTo>
                <a:lnTo>
                  <a:pt x="715" y="8482"/>
                </a:lnTo>
                <a:lnTo>
                  <a:pt x="501" y="8482"/>
                </a:lnTo>
                <a:cubicBezTo>
                  <a:pt x="405" y="8482"/>
                  <a:pt x="334" y="8553"/>
                  <a:pt x="334" y="8648"/>
                </a:cubicBezTo>
                <a:cubicBezTo>
                  <a:pt x="334" y="8768"/>
                  <a:pt x="382" y="8839"/>
                  <a:pt x="501" y="8839"/>
                </a:cubicBezTo>
                <a:lnTo>
                  <a:pt x="715" y="8839"/>
                </a:lnTo>
                <a:lnTo>
                  <a:pt x="715" y="9744"/>
                </a:lnTo>
                <a:lnTo>
                  <a:pt x="501" y="9744"/>
                </a:lnTo>
                <a:cubicBezTo>
                  <a:pt x="405" y="9744"/>
                  <a:pt x="334" y="9792"/>
                  <a:pt x="334" y="9887"/>
                </a:cubicBezTo>
                <a:cubicBezTo>
                  <a:pt x="334" y="10006"/>
                  <a:pt x="382" y="10101"/>
                  <a:pt x="501" y="10101"/>
                </a:cubicBezTo>
                <a:lnTo>
                  <a:pt x="715" y="10101"/>
                </a:lnTo>
                <a:lnTo>
                  <a:pt x="715" y="10720"/>
                </a:lnTo>
                <a:lnTo>
                  <a:pt x="286" y="10720"/>
                </a:lnTo>
                <a:cubicBezTo>
                  <a:pt x="143" y="10720"/>
                  <a:pt x="1" y="10839"/>
                  <a:pt x="1" y="11030"/>
                </a:cubicBezTo>
                <a:lnTo>
                  <a:pt x="1" y="11578"/>
                </a:lnTo>
                <a:cubicBezTo>
                  <a:pt x="1" y="11744"/>
                  <a:pt x="120" y="11887"/>
                  <a:pt x="286" y="11887"/>
                </a:cubicBezTo>
                <a:lnTo>
                  <a:pt x="11598" y="11887"/>
                </a:lnTo>
                <a:cubicBezTo>
                  <a:pt x="11765" y="11887"/>
                  <a:pt x="11908" y="11768"/>
                  <a:pt x="11908" y="11578"/>
                </a:cubicBezTo>
                <a:lnTo>
                  <a:pt x="11908" y="10982"/>
                </a:lnTo>
                <a:cubicBezTo>
                  <a:pt x="11860" y="10839"/>
                  <a:pt x="11741" y="10696"/>
                  <a:pt x="11551" y="10696"/>
                </a:cubicBezTo>
                <a:lnTo>
                  <a:pt x="11146" y="10696"/>
                </a:lnTo>
                <a:lnTo>
                  <a:pt x="11146" y="9887"/>
                </a:lnTo>
                <a:cubicBezTo>
                  <a:pt x="11146" y="9815"/>
                  <a:pt x="11074" y="9720"/>
                  <a:pt x="10979" y="9720"/>
                </a:cubicBezTo>
                <a:cubicBezTo>
                  <a:pt x="10860" y="9720"/>
                  <a:pt x="10789" y="9768"/>
                  <a:pt x="10789" y="9887"/>
                </a:cubicBezTo>
                <a:lnTo>
                  <a:pt x="10789" y="10720"/>
                </a:lnTo>
                <a:lnTo>
                  <a:pt x="10265" y="10720"/>
                </a:lnTo>
                <a:lnTo>
                  <a:pt x="10265" y="5100"/>
                </a:lnTo>
                <a:lnTo>
                  <a:pt x="10789" y="5100"/>
                </a:lnTo>
                <a:lnTo>
                  <a:pt x="10789" y="9101"/>
                </a:lnTo>
                <a:cubicBezTo>
                  <a:pt x="10789" y="9172"/>
                  <a:pt x="10836" y="9268"/>
                  <a:pt x="10931" y="9268"/>
                </a:cubicBezTo>
                <a:cubicBezTo>
                  <a:pt x="11051" y="9268"/>
                  <a:pt x="11146" y="9220"/>
                  <a:pt x="11146" y="9101"/>
                </a:cubicBezTo>
                <a:lnTo>
                  <a:pt x="11146" y="4981"/>
                </a:lnTo>
                <a:cubicBezTo>
                  <a:pt x="11146" y="4838"/>
                  <a:pt x="11027" y="4743"/>
                  <a:pt x="10908" y="4743"/>
                </a:cubicBezTo>
                <a:lnTo>
                  <a:pt x="10265" y="4743"/>
                </a:lnTo>
                <a:lnTo>
                  <a:pt x="10265" y="2481"/>
                </a:lnTo>
                <a:cubicBezTo>
                  <a:pt x="10265" y="2338"/>
                  <a:pt x="10146" y="2242"/>
                  <a:pt x="10027" y="2242"/>
                </a:cubicBezTo>
                <a:lnTo>
                  <a:pt x="9312" y="2242"/>
                </a:lnTo>
                <a:cubicBezTo>
                  <a:pt x="9169" y="2242"/>
                  <a:pt x="9074" y="2361"/>
                  <a:pt x="9074" y="2481"/>
                </a:cubicBezTo>
                <a:lnTo>
                  <a:pt x="9074" y="8506"/>
                </a:lnTo>
                <a:lnTo>
                  <a:pt x="8455" y="8506"/>
                </a:lnTo>
                <a:cubicBezTo>
                  <a:pt x="8312" y="8506"/>
                  <a:pt x="8217" y="8625"/>
                  <a:pt x="8217" y="8744"/>
                </a:cubicBezTo>
                <a:lnTo>
                  <a:pt x="8217" y="10720"/>
                </a:lnTo>
                <a:lnTo>
                  <a:pt x="7740" y="10720"/>
                </a:lnTo>
                <a:lnTo>
                  <a:pt x="7740" y="6076"/>
                </a:lnTo>
                <a:cubicBezTo>
                  <a:pt x="7740" y="5934"/>
                  <a:pt x="7621" y="5838"/>
                  <a:pt x="7502" y="5838"/>
                </a:cubicBezTo>
                <a:lnTo>
                  <a:pt x="6788" y="5838"/>
                </a:lnTo>
                <a:cubicBezTo>
                  <a:pt x="6645" y="5838"/>
                  <a:pt x="6550" y="5957"/>
                  <a:pt x="6550" y="6076"/>
                </a:cubicBezTo>
                <a:lnTo>
                  <a:pt x="6550" y="7243"/>
                </a:lnTo>
                <a:lnTo>
                  <a:pt x="6002" y="7243"/>
                </a:lnTo>
                <a:lnTo>
                  <a:pt x="6002" y="3743"/>
                </a:lnTo>
                <a:cubicBezTo>
                  <a:pt x="6002" y="3576"/>
                  <a:pt x="5883" y="3481"/>
                  <a:pt x="5764" y="3481"/>
                </a:cubicBezTo>
                <a:lnTo>
                  <a:pt x="5049" y="3481"/>
                </a:lnTo>
                <a:cubicBezTo>
                  <a:pt x="4906" y="3481"/>
                  <a:pt x="4811" y="3624"/>
                  <a:pt x="4811" y="3743"/>
                </a:cubicBezTo>
                <a:lnTo>
                  <a:pt x="4811" y="10720"/>
                </a:lnTo>
                <a:lnTo>
                  <a:pt x="4335" y="10720"/>
                </a:lnTo>
                <a:lnTo>
                  <a:pt x="4335" y="1242"/>
                </a:lnTo>
                <a:cubicBezTo>
                  <a:pt x="4335" y="1075"/>
                  <a:pt x="4216" y="980"/>
                  <a:pt x="4097" y="980"/>
                </a:cubicBezTo>
                <a:lnTo>
                  <a:pt x="3382" y="980"/>
                </a:lnTo>
                <a:cubicBezTo>
                  <a:pt x="3263" y="980"/>
                  <a:pt x="3144" y="1075"/>
                  <a:pt x="3144" y="1290"/>
                </a:cubicBezTo>
                <a:lnTo>
                  <a:pt x="3144" y="2504"/>
                </a:lnTo>
                <a:cubicBezTo>
                  <a:pt x="3144" y="2600"/>
                  <a:pt x="3216" y="2695"/>
                  <a:pt x="3311" y="2695"/>
                </a:cubicBezTo>
                <a:cubicBezTo>
                  <a:pt x="3430" y="2695"/>
                  <a:pt x="3501" y="2623"/>
                  <a:pt x="3501" y="2504"/>
                </a:cubicBezTo>
                <a:lnTo>
                  <a:pt x="3501" y="1314"/>
                </a:lnTo>
                <a:lnTo>
                  <a:pt x="4025" y="1314"/>
                </a:lnTo>
                <a:lnTo>
                  <a:pt x="4025" y="10720"/>
                </a:lnTo>
                <a:lnTo>
                  <a:pt x="3501" y="10720"/>
                </a:lnTo>
                <a:lnTo>
                  <a:pt x="3501" y="3314"/>
                </a:lnTo>
                <a:cubicBezTo>
                  <a:pt x="3501" y="3219"/>
                  <a:pt x="3454" y="3147"/>
                  <a:pt x="3358" y="3147"/>
                </a:cubicBezTo>
                <a:cubicBezTo>
                  <a:pt x="3239" y="3147"/>
                  <a:pt x="3144" y="3195"/>
                  <a:pt x="3144" y="3314"/>
                </a:cubicBezTo>
                <a:lnTo>
                  <a:pt x="3144" y="4743"/>
                </a:lnTo>
                <a:lnTo>
                  <a:pt x="2525" y="4743"/>
                </a:lnTo>
                <a:cubicBezTo>
                  <a:pt x="2382" y="4743"/>
                  <a:pt x="2287" y="4862"/>
                  <a:pt x="2287" y="4981"/>
                </a:cubicBezTo>
                <a:lnTo>
                  <a:pt x="2287" y="5981"/>
                </a:lnTo>
                <a:lnTo>
                  <a:pt x="1668" y="5981"/>
                </a:lnTo>
                <a:cubicBezTo>
                  <a:pt x="1525" y="5981"/>
                  <a:pt x="1429" y="6100"/>
                  <a:pt x="1429" y="6219"/>
                </a:cubicBezTo>
                <a:lnTo>
                  <a:pt x="1429" y="10720"/>
                </a:lnTo>
                <a:lnTo>
                  <a:pt x="1072" y="10720"/>
                </a:lnTo>
                <a:lnTo>
                  <a:pt x="1072" y="194"/>
                </a:lnTo>
                <a:cubicBezTo>
                  <a:pt x="1072" y="99"/>
                  <a:pt x="1001" y="51"/>
                  <a:pt x="953" y="4"/>
                </a:cubicBezTo>
                <a:cubicBezTo>
                  <a:pt x="941" y="1"/>
                  <a:pt x="928" y="0"/>
                  <a:pt x="916" y="0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96" name="Google Shape;1096;p90"/>
          <p:cNvGrpSpPr/>
          <p:nvPr/>
        </p:nvGrpSpPr>
        <p:grpSpPr>
          <a:xfrm>
            <a:off x="1041406" y="2992390"/>
            <a:ext cx="356767" cy="356737"/>
            <a:chOff x="2193213" y="2824333"/>
            <a:chExt cx="298325" cy="298300"/>
          </a:xfrm>
        </p:grpSpPr>
        <p:sp>
          <p:nvSpPr>
            <p:cNvPr id="1097" name="Google Shape;1097;p90"/>
            <p:cNvSpPr/>
            <p:nvPr/>
          </p:nvSpPr>
          <p:spPr>
            <a:xfrm>
              <a:off x="2193213" y="2913633"/>
              <a:ext cx="141725" cy="119100"/>
            </a:xfrm>
            <a:custGeom>
              <a:rect b="b" l="l" r="r" t="t"/>
              <a:pathLst>
                <a:path extrusionOk="0" h="4764" w="5669">
                  <a:moveTo>
                    <a:pt x="2406" y="310"/>
                  </a:moveTo>
                  <a:cubicBezTo>
                    <a:pt x="2930" y="310"/>
                    <a:pt x="3478" y="524"/>
                    <a:pt x="3859" y="905"/>
                  </a:cubicBezTo>
                  <a:lnTo>
                    <a:pt x="5312" y="2382"/>
                  </a:lnTo>
                  <a:lnTo>
                    <a:pt x="3859" y="3834"/>
                  </a:lnTo>
                  <a:cubicBezTo>
                    <a:pt x="3454" y="4215"/>
                    <a:pt x="2930" y="4430"/>
                    <a:pt x="2406" y="4430"/>
                  </a:cubicBezTo>
                  <a:cubicBezTo>
                    <a:pt x="1835" y="4430"/>
                    <a:pt x="1335" y="4192"/>
                    <a:pt x="954" y="3811"/>
                  </a:cubicBezTo>
                  <a:cubicBezTo>
                    <a:pt x="596" y="3430"/>
                    <a:pt x="382" y="2906"/>
                    <a:pt x="382" y="2382"/>
                  </a:cubicBezTo>
                  <a:cubicBezTo>
                    <a:pt x="382" y="1834"/>
                    <a:pt x="573" y="1334"/>
                    <a:pt x="954" y="953"/>
                  </a:cubicBezTo>
                  <a:cubicBezTo>
                    <a:pt x="1335" y="548"/>
                    <a:pt x="1835" y="310"/>
                    <a:pt x="2406" y="310"/>
                  </a:cubicBezTo>
                  <a:close/>
                  <a:moveTo>
                    <a:pt x="2382" y="0"/>
                  </a:moveTo>
                  <a:cubicBezTo>
                    <a:pt x="1716" y="0"/>
                    <a:pt x="1120" y="262"/>
                    <a:pt x="668" y="715"/>
                  </a:cubicBezTo>
                  <a:cubicBezTo>
                    <a:pt x="239" y="1143"/>
                    <a:pt x="1" y="1739"/>
                    <a:pt x="1" y="2382"/>
                  </a:cubicBezTo>
                  <a:cubicBezTo>
                    <a:pt x="1" y="3001"/>
                    <a:pt x="239" y="3596"/>
                    <a:pt x="668" y="4049"/>
                  </a:cubicBezTo>
                  <a:cubicBezTo>
                    <a:pt x="1120" y="4525"/>
                    <a:pt x="1716" y="4763"/>
                    <a:pt x="2382" y="4763"/>
                  </a:cubicBezTo>
                  <a:lnTo>
                    <a:pt x="2406" y="4763"/>
                  </a:lnTo>
                  <a:cubicBezTo>
                    <a:pt x="3025" y="4763"/>
                    <a:pt x="3645" y="4525"/>
                    <a:pt x="4097" y="4049"/>
                  </a:cubicBezTo>
                  <a:lnTo>
                    <a:pt x="5597" y="2572"/>
                  </a:lnTo>
                  <a:cubicBezTo>
                    <a:pt x="5645" y="2525"/>
                    <a:pt x="5669" y="2429"/>
                    <a:pt x="5669" y="2334"/>
                  </a:cubicBezTo>
                  <a:cubicBezTo>
                    <a:pt x="5669" y="2287"/>
                    <a:pt x="5645" y="2239"/>
                    <a:pt x="5597" y="2191"/>
                  </a:cubicBezTo>
                  <a:lnTo>
                    <a:pt x="4097" y="715"/>
                  </a:lnTo>
                  <a:cubicBezTo>
                    <a:pt x="3645" y="262"/>
                    <a:pt x="3049" y="0"/>
                    <a:pt x="240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8" name="Google Shape;1098;p90"/>
            <p:cNvSpPr/>
            <p:nvPr/>
          </p:nvSpPr>
          <p:spPr>
            <a:xfrm>
              <a:off x="2212863" y="2932083"/>
              <a:ext cx="82200" cy="82175"/>
            </a:xfrm>
            <a:custGeom>
              <a:rect b="b" l="l" r="r" t="t"/>
              <a:pathLst>
                <a:path extrusionOk="0" h="3287" w="3288">
                  <a:moveTo>
                    <a:pt x="1644" y="358"/>
                  </a:moveTo>
                  <a:cubicBezTo>
                    <a:pt x="2358" y="358"/>
                    <a:pt x="2930" y="929"/>
                    <a:pt x="2930" y="1644"/>
                  </a:cubicBezTo>
                  <a:cubicBezTo>
                    <a:pt x="2930" y="2358"/>
                    <a:pt x="2358" y="2930"/>
                    <a:pt x="1644" y="2930"/>
                  </a:cubicBezTo>
                  <a:cubicBezTo>
                    <a:pt x="930" y="2930"/>
                    <a:pt x="358" y="2358"/>
                    <a:pt x="358" y="1644"/>
                  </a:cubicBezTo>
                  <a:cubicBezTo>
                    <a:pt x="358" y="929"/>
                    <a:pt x="930" y="358"/>
                    <a:pt x="1644" y="358"/>
                  </a:cubicBezTo>
                  <a:close/>
                  <a:moveTo>
                    <a:pt x="1644" y="1"/>
                  </a:moveTo>
                  <a:cubicBezTo>
                    <a:pt x="763" y="1"/>
                    <a:pt x="1" y="739"/>
                    <a:pt x="1" y="1644"/>
                  </a:cubicBezTo>
                  <a:cubicBezTo>
                    <a:pt x="1" y="2525"/>
                    <a:pt x="763" y="3287"/>
                    <a:pt x="1644" y="3287"/>
                  </a:cubicBezTo>
                  <a:cubicBezTo>
                    <a:pt x="2549" y="3287"/>
                    <a:pt x="3287" y="2525"/>
                    <a:pt x="3287" y="1644"/>
                  </a:cubicBezTo>
                  <a:cubicBezTo>
                    <a:pt x="3287" y="739"/>
                    <a:pt x="2549" y="1"/>
                    <a:pt x="164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9" name="Google Shape;1099;p90"/>
            <p:cNvSpPr/>
            <p:nvPr/>
          </p:nvSpPr>
          <p:spPr>
            <a:xfrm>
              <a:off x="2279563" y="2980308"/>
              <a:ext cx="122650" cy="142325"/>
            </a:xfrm>
            <a:custGeom>
              <a:rect b="b" l="l" r="r" t="t"/>
              <a:pathLst>
                <a:path extrusionOk="0" h="5693" w="4906">
                  <a:moveTo>
                    <a:pt x="2501" y="1"/>
                  </a:moveTo>
                  <a:cubicBezTo>
                    <a:pt x="2405" y="1"/>
                    <a:pt x="2334" y="48"/>
                    <a:pt x="2286" y="96"/>
                  </a:cubicBezTo>
                  <a:lnTo>
                    <a:pt x="786" y="1596"/>
                  </a:lnTo>
                  <a:cubicBezTo>
                    <a:pt x="238" y="2144"/>
                    <a:pt x="0" y="2954"/>
                    <a:pt x="143" y="3763"/>
                  </a:cubicBezTo>
                  <a:cubicBezTo>
                    <a:pt x="167" y="3858"/>
                    <a:pt x="262" y="3906"/>
                    <a:pt x="357" y="3906"/>
                  </a:cubicBezTo>
                  <a:cubicBezTo>
                    <a:pt x="429" y="3882"/>
                    <a:pt x="500" y="3787"/>
                    <a:pt x="500" y="3692"/>
                  </a:cubicBezTo>
                  <a:cubicBezTo>
                    <a:pt x="357" y="3025"/>
                    <a:pt x="548" y="2334"/>
                    <a:pt x="1072" y="1858"/>
                  </a:cubicBezTo>
                  <a:lnTo>
                    <a:pt x="2524" y="405"/>
                  </a:lnTo>
                  <a:lnTo>
                    <a:pt x="3977" y="1858"/>
                  </a:lnTo>
                  <a:cubicBezTo>
                    <a:pt x="4358" y="2239"/>
                    <a:pt x="4572" y="2739"/>
                    <a:pt x="4572" y="3311"/>
                  </a:cubicBezTo>
                  <a:cubicBezTo>
                    <a:pt x="4572" y="3882"/>
                    <a:pt x="4334" y="4382"/>
                    <a:pt x="3953" y="4763"/>
                  </a:cubicBezTo>
                  <a:cubicBezTo>
                    <a:pt x="3572" y="5121"/>
                    <a:pt x="3048" y="5335"/>
                    <a:pt x="2524" y="5335"/>
                  </a:cubicBezTo>
                  <a:cubicBezTo>
                    <a:pt x="1977" y="5335"/>
                    <a:pt x="1477" y="5121"/>
                    <a:pt x="1096" y="4763"/>
                  </a:cubicBezTo>
                  <a:cubicBezTo>
                    <a:pt x="976" y="4644"/>
                    <a:pt x="881" y="4525"/>
                    <a:pt x="786" y="4406"/>
                  </a:cubicBezTo>
                  <a:cubicBezTo>
                    <a:pt x="755" y="4360"/>
                    <a:pt x="704" y="4323"/>
                    <a:pt x="645" y="4323"/>
                  </a:cubicBezTo>
                  <a:cubicBezTo>
                    <a:pt x="614" y="4323"/>
                    <a:pt x="581" y="4334"/>
                    <a:pt x="548" y="4359"/>
                  </a:cubicBezTo>
                  <a:cubicBezTo>
                    <a:pt x="476" y="4406"/>
                    <a:pt x="429" y="4501"/>
                    <a:pt x="500" y="4597"/>
                  </a:cubicBezTo>
                  <a:cubicBezTo>
                    <a:pt x="595" y="4740"/>
                    <a:pt x="715" y="4882"/>
                    <a:pt x="857" y="5002"/>
                  </a:cubicBezTo>
                  <a:cubicBezTo>
                    <a:pt x="1310" y="5454"/>
                    <a:pt x="1905" y="5692"/>
                    <a:pt x="2524" y="5692"/>
                  </a:cubicBezTo>
                  <a:cubicBezTo>
                    <a:pt x="3144" y="5692"/>
                    <a:pt x="3739" y="5454"/>
                    <a:pt x="4191" y="5002"/>
                  </a:cubicBezTo>
                  <a:cubicBezTo>
                    <a:pt x="4668" y="4573"/>
                    <a:pt x="4906" y="3978"/>
                    <a:pt x="4906" y="3311"/>
                  </a:cubicBezTo>
                  <a:cubicBezTo>
                    <a:pt x="4906" y="2668"/>
                    <a:pt x="4668" y="2072"/>
                    <a:pt x="4191" y="1620"/>
                  </a:cubicBezTo>
                  <a:lnTo>
                    <a:pt x="2691" y="96"/>
                  </a:lnTo>
                  <a:cubicBezTo>
                    <a:pt x="2643" y="48"/>
                    <a:pt x="2572" y="1"/>
                    <a:pt x="250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0" name="Google Shape;1100;p90"/>
            <p:cNvSpPr/>
            <p:nvPr/>
          </p:nvSpPr>
          <p:spPr>
            <a:xfrm>
              <a:off x="2300988" y="3020783"/>
              <a:ext cx="81575" cy="81600"/>
            </a:xfrm>
            <a:custGeom>
              <a:rect b="b" l="l" r="r" t="t"/>
              <a:pathLst>
                <a:path extrusionOk="0" h="3264" w="3263">
                  <a:moveTo>
                    <a:pt x="1644" y="334"/>
                  </a:moveTo>
                  <a:cubicBezTo>
                    <a:pt x="2358" y="334"/>
                    <a:pt x="2906" y="882"/>
                    <a:pt x="2906" y="1596"/>
                  </a:cubicBezTo>
                  <a:cubicBezTo>
                    <a:pt x="2906" y="2311"/>
                    <a:pt x="2358" y="2882"/>
                    <a:pt x="1644" y="2882"/>
                  </a:cubicBezTo>
                  <a:cubicBezTo>
                    <a:pt x="929" y="2882"/>
                    <a:pt x="358" y="2311"/>
                    <a:pt x="358" y="1596"/>
                  </a:cubicBezTo>
                  <a:cubicBezTo>
                    <a:pt x="358" y="882"/>
                    <a:pt x="953" y="334"/>
                    <a:pt x="1644" y="334"/>
                  </a:cubicBezTo>
                  <a:close/>
                  <a:moveTo>
                    <a:pt x="1644" y="1"/>
                  </a:moveTo>
                  <a:cubicBezTo>
                    <a:pt x="739" y="1"/>
                    <a:pt x="0" y="739"/>
                    <a:pt x="0" y="1644"/>
                  </a:cubicBezTo>
                  <a:cubicBezTo>
                    <a:pt x="0" y="2525"/>
                    <a:pt x="739" y="3263"/>
                    <a:pt x="1644" y="3263"/>
                  </a:cubicBezTo>
                  <a:cubicBezTo>
                    <a:pt x="2525" y="3263"/>
                    <a:pt x="3263" y="2525"/>
                    <a:pt x="3263" y="1644"/>
                  </a:cubicBezTo>
                  <a:cubicBezTo>
                    <a:pt x="3263" y="739"/>
                    <a:pt x="2525" y="1"/>
                    <a:pt x="164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1" name="Google Shape;1101;p90"/>
            <p:cNvSpPr/>
            <p:nvPr/>
          </p:nvSpPr>
          <p:spPr>
            <a:xfrm>
              <a:off x="2348613" y="2913633"/>
              <a:ext cx="142925" cy="119700"/>
            </a:xfrm>
            <a:custGeom>
              <a:rect b="b" l="l" r="r" t="t"/>
              <a:pathLst>
                <a:path extrusionOk="0" h="4788" w="5717">
                  <a:moveTo>
                    <a:pt x="3311" y="334"/>
                  </a:moveTo>
                  <a:cubicBezTo>
                    <a:pt x="3859" y="334"/>
                    <a:pt x="4359" y="572"/>
                    <a:pt x="4763" y="953"/>
                  </a:cubicBezTo>
                  <a:cubicBezTo>
                    <a:pt x="5121" y="1334"/>
                    <a:pt x="5335" y="1834"/>
                    <a:pt x="5335" y="2382"/>
                  </a:cubicBezTo>
                  <a:cubicBezTo>
                    <a:pt x="5335" y="2906"/>
                    <a:pt x="5144" y="3430"/>
                    <a:pt x="4763" y="3811"/>
                  </a:cubicBezTo>
                  <a:cubicBezTo>
                    <a:pt x="4359" y="4192"/>
                    <a:pt x="3859" y="4430"/>
                    <a:pt x="3311" y="4430"/>
                  </a:cubicBezTo>
                  <a:cubicBezTo>
                    <a:pt x="2739" y="4430"/>
                    <a:pt x="2239" y="4215"/>
                    <a:pt x="1834" y="3834"/>
                  </a:cubicBezTo>
                  <a:lnTo>
                    <a:pt x="382" y="2382"/>
                  </a:lnTo>
                  <a:lnTo>
                    <a:pt x="1834" y="929"/>
                  </a:lnTo>
                  <a:cubicBezTo>
                    <a:pt x="2239" y="524"/>
                    <a:pt x="2739" y="334"/>
                    <a:pt x="3311" y="334"/>
                  </a:cubicBezTo>
                  <a:close/>
                  <a:moveTo>
                    <a:pt x="3311" y="0"/>
                  </a:moveTo>
                  <a:cubicBezTo>
                    <a:pt x="2644" y="0"/>
                    <a:pt x="2049" y="238"/>
                    <a:pt x="1596" y="715"/>
                  </a:cubicBezTo>
                  <a:lnTo>
                    <a:pt x="120" y="2191"/>
                  </a:lnTo>
                  <a:cubicBezTo>
                    <a:pt x="96" y="2239"/>
                    <a:pt x="24" y="2287"/>
                    <a:pt x="24" y="2358"/>
                  </a:cubicBezTo>
                  <a:cubicBezTo>
                    <a:pt x="1" y="2429"/>
                    <a:pt x="48" y="2525"/>
                    <a:pt x="120" y="2596"/>
                  </a:cubicBezTo>
                  <a:lnTo>
                    <a:pt x="1596" y="4073"/>
                  </a:lnTo>
                  <a:cubicBezTo>
                    <a:pt x="2049" y="4525"/>
                    <a:pt x="2644" y="4787"/>
                    <a:pt x="3311" y="4787"/>
                  </a:cubicBezTo>
                  <a:lnTo>
                    <a:pt x="3335" y="4787"/>
                  </a:lnTo>
                  <a:cubicBezTo>
                    <a:pt x="3978" y="4787"/>
                    <a:pt x="4573" y="4525"/>
                    <a:pt x="5025" y="4073"/>
                  </a:cubicBezTo>
                  <a:cubicBezTo>
                    <a:pt x="5478" y="3620"/>
                    <a:pt x="5716" y="3025"/>
                    <a:pt x="5716" y="2406"/>
                  </a:cubicBezTo>
                  <a:cubicBezTo>
                    <a:pt x="5716" y="1786"/>
                    <a:pt x="5454" y="1167"/>
                    <a:pt x="5002" y="715"/>
                  </a:cubicBezTo>
                  <a:cubicBezTo>
                    <a:pt x="4549" y="238"/>
                    <a:pt x="3954" y="0"/>
                    <a:pt x="331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2" name="Google Shape;1102;p90"/>
            <p:cNvSpPr/>
            <p:nvPr/>
          </p:nvSpPr>
          <p:spPr>
            <a:xfrm>
              <a:off x="2390888" y="2932083"/>
              <a:ext cx="82175" cy="81000"/>
            </a:xfrm>
            <a:custGeom>
              <a:rect b="b" l="l" r="r" t="t"/>
              <a:pathLst>
                <a:path extrusionOk="0" h="3240" w="3287">
                  <a:moveTo>
                    <a:pt x="1572" y="1"/>
                  </a:moveTo>
                  <a:cubicBezTo>
                    <a:pt x="1334" y="1"/>
                    <a:pt x="1143" y="48"/>
                    <a:pt x="929" y="143"/>
                  </a:cubicBezTo>
                  <a:cubicBezTo>
                    <a:pt x="834" y="191"/>
                    <a:pt x="810" y="310"/>
                    <a:pt x="834" y="382"/>
                  </a:cubicBezTo>
                  <a:cubicBezTo>
                    <a:pt x="852" y="454"/>
                    <a:pt x="926" y="485"/>
                    <a:pt x="1002" y="485"/>
                  </a:cubicBezTo>
                  <a:cubicBezTo>
                    <a:pt x="1026" y="485"/>
                    <a:pt x="1050" y="482"/>
                    <a:pt x="1072" y="477"/>
                  </a:cubicBezTo>
                  <a:cubicBezTo>
                    <a:pt x="1263" y="382"/>
                    <a:pt x="1429" y="358"/>
                    <a:pt x="1620" y="358"/>
                  </a:cubicBezTo>
                  <a:cubicBezTo>
                    <a:pt x="2334" y="358"/>
                    <a:pt x="2882" y="929"/>
                    <a:pt x="2882" y="1644"/>
                  </a:cubicBezTo>
                  <a:cubicBezTo>
                    <a:pt x="2882" y="2358"/>
                    <a:pt x="2334" y="2930"/>
                    <a:pt x="1620" y="2930"/>
                  </a:cubicBezTo>
                  <a:cubicBezTo>
                    <a:pt x="905" y="2930"/>
                    <a:pt x="334" y="2358"/>
                    <a:pt x="334" y="1644"/>
                  </a:cubicBezTo>
                  <a:cubicBezTo>
                    <a:pt x="334" y="1382"/>
                    <a:pt x="429" y="1144"/>
                    <a:pt x="572" y="906"/>
                  </a:cubicBezTo>
                  <a:cubicBezTo>
                    <a:pt x="620" y="810"/>
                    <a:pt x="596" y="715"/>
                    <a:pt x="548" y="667"/>
                  </a:cubicBezTo>
                  <a:cubicBezTo>
                    <a:pt x="508" y="637"/>
                    <a:pt x="468" y="624"/>
                    <a:pt x="432" y="624"/>
                  </a:cubicBezTo>
                  <a:cubicBezTo>
                    <a:pt x="381" y="624"/>
                    <a:pt x="338" y="650"/>
                    <a:pt x="310" y="691"/>
                  </a:cubicBezTo>
                  <a:cubicBezTo>
                    <a:pt x="119" y="953"/>
                    <a:pt x="0" y="1287"/>
                    <a:pt x="0" y="1620"/>
                  </a:cubicBezTo>
                  <a:cubicBezTo>
                    <a:pt x="0" y="2501"/>
                    <a:pt x="739" y="3239"/>
                    <a:pt x="1644" y="3239"/>
                  </a:cubicBezTo>
                  <a:cubicBezTo>
                    <a:pt x="2525" y="3239"/>
                    <a:pt x="3287" y="2501"/>
                    <a:pt x="3287" y="1620"/>
                  </a:cubicBezTo>
                  <a:cubicBezTo>
                    <a:pt x="3215" y="739"/>
                    <a:pt x="2501" y="1"/>
                    <a:pt x="157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3" name="Google Shape;1103;p90"/>
            <p:cNvSpPr/>
            <p:nvPr/>
          </p:nvSpPr>
          <p:spPr>
            <a:xfrm>
              <a:off x="2283713" y="2824333"/>
              <a:ext cx="119100" cy="141125"/>
            </a:xfrm>
            <a:custGeom>
              <a:rect b="b" l="l" r="r" t="t"/>
              <a:pathLst>
                <a:path extrusionOk="0" h="5645" w="4764">
                  <a:moveTo>
                    <a:pt x="2358" y="357"/>
                  </a:moveTo>
                  <a:cubicBezTo>
                    <a:pt x="2882" y="357"/>
                    <a:pt x="3406" y="572"/>
                    <a:pt x="3787" y="929"/>
                  </a:cubicBezTo>
                  <a:cubicBezTo>
                    <a:pt x="4168" y="1310"/>
                    <a:pt x="4406" y="1810"/>
                    <a:pt x="4406" y="2382"/>
                  </a:cubicBezTo>
                  <a:cubicBezTo>
                    <a:pt x="4406" y="2929"/>
                    <a:pt x="4192" y="3453"/>
                    <a:pt x="3811" y="3834"/>
                  </a:cubicBezTo>
                  <a:lnTo>
                    <a:pt x="2358" y="5287"/>
                  </a:lnTo>
                  <a:lnTo>
                    <a:pt x="906" y="3834"/>
                  </a:lnTo>
                  <a:cubicBezTo>
                    <a:pt x="501" y="3453"/>
                    <a:pt x="310" y="2929"/>
                    <a:pt x="310" y="2382"/>
                  </a:cubicBezTo>
                  <a:cubicBezTo>
                    <a:pt x="310" y="1810"/>
                    <a:pt x="501" y="1310"/>
                    <a:pt x="930" y="929"/>
                  </a:cubicBezTo>
                  <a:cubicBezTo>
                    <a:pt x="1311" y="572"/>
                    <a:pt x="1811" y="357"/>
                    <a:pt x="2358" y="357"/>
                  </a:cubicBezTo>
                  <a:close/>
                  <a:moveTo>
                    <a:pt x="2382" y="0"/>
                  </a:moveTo>
                  <a:cubicBezTo>
                    <a:pt x="1763" y="0"/>
                    <a:pt x="1168" y="238"/>
                    <a:pt x="715" y="691"/>
                  </a:cubicBezTo>
                  <a:cubicBezTo>
                    <a:pt x="239" y="1119"/>
                    <a:pt x="1" y="1715"/>
                    <a:pt x="1" y="2382"/>
                  </a:cubicBezTo>
                  <a:cubicBezTo>
                    <a:pt x="1" y="3025"/>
                    <a:pt x="239" y="3620"/>
                    <a:pt x="715" y="4072"/>
                  </a:cubicBezTo>
                  <a:lnTo>
                    <a:pt x="2144" y="5549"/>
                  </a:lnTo>
                  <a:cubicBezTo>
                    <a:pt x="2192" y="5620"/>
                    <a:pt x="2263" y="5644"/>
                    <a:pt x="2358" y="5644"/>
                  </a:cubicBezTo>
                  <a:cubicBezTo>
                    <a:pt x="2454" y="5644"/>
                    <a:pt x="2501" y="5620"/>
                    <a:pt x="2549" y="5549"/>
                  </a:cubicBezTo>
                  <a:lnTo>
                    <a:pt x="4049" y="4072"/>
                  </a:lnTo>
                  <a:cubicBezTo>
                    <a:pt x="4502" y="3620"/>
                    <a:pt x="4764" y="3001"/>
                    <a:pt x="4764" y="2382"/>
                  </a:cubicBezTo>
                  <a:cubicBezTo>
                    <a:pt x="4764" y="1715"/>
                    <a:pt x="4502" y="1119"/>
                    <a:pt x="4049" y="691"/>
                  </a:cubicBezTo>
                  <a:cubicBezTo>
                    <a:pt x="3597" y="238"/>
                    <a:pt x="3001" y="0"/>
                    <a:pt x="238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4" name="Google Shape;1104;p90"/>
            <p:cNvSpPr/>
            <p:nvPr/>
          </p:nvSpPr>
          <p:spPr>
            <a:xfrm>
              <a:off x="2300988" y="2843383"/>
              <a:ext cx="81575" cy="82175"/>
            </a:xfrm>
            <a:custGeom>
              <a:rect b="b" l="l" r="r" t="t"/>
              <a:pathLst>
                <a:path extrusionOk="0" h="3287" w="3263">
                  <a:moveTo>
                    <a:pt x="1644" y="357"/>
                  </a:moveTo>
                  <a:cubicBezTo>
                    <a:pt x="2358" y="357"/>
                    <a:pt x="2906" y="929"/>
                    <a:pt x="2906" y="1643"/>
                  </a:cubicBezTo>
                  <a:cubicBezTo>
                    <a:pt x="2906" y="2358"/>
                    <a:pt x="2358" y="2929"/>
                    <a:pt x="1644" y="2929"/>
                  </a:cubicBezTo>
                  <a:cubicBezTo>
                    <a:pt x="929" y="2929"/>
                    <a:pt x="358" y="2358"/>
                    <a:pt x="358" y="1643"/>
                  </a:cubicBezTo>
                  <a:cubicBezTo>
                    <a:pt x="358" y="929"/>
                    <a:pt x="953" y="357"/>
                    <a:pt x="1644" y="357"/>
                  </a:cubicBezTo>
                  <a:close/>
                  <a:moveTo>
                    <a:pt x="1644" y="0"/>
                  </a:moveTo>
                  <a:cubicBezTo>
                    <a:pt x="739" y="0"/>
                    <a:pt x="0" y="762"/>
                    <a:pt x="0" y="1643"/>
                  </a:cubicBezTo>
                  <a:cubicBezTo>
                    <a:pt x="24" y="2548"/>
                    <a:pt x="739" y="3287"/>
                    <a:pt x="1644" y="3287"/>
                  </a:cubicBezTo>
                  <a:cubicBezTo>
                    <a:pt x="2525" y="3287"/>
                    <a:pt x="3263" y="2548"/>
                    <a:pt x="3263" y="1643"/>
                  </a:cubicBezTo>
                  <a:cubicBezTo>
                    <a:pt x="3263" y="762"/>
                    <a:pt x="2525" y="0"/>
                    <a:pt x="164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5" name="Google Shape;1105;p90"/>
            <p:cNvSpPr/>
            <p:nvPr/>
          </p:nvSpPr>
          <p:spPr>
            <a:xfrm>
              <a:off x="2321238" y="2872558"/>
              <a:ext cx="42275" cy="8950"/>
            </a:xfrm>
            <a:custGeom>
              <a:rect b="b" l="l" r="r" t="t"/>
              <a:pathLst>
                <a:path extrusionOk="0" h="358" w="1691">
                  <a:moveTo>
                    <a:pt x="167" y="0"/>
                  </a:moveTo>
                  <a:cubicBezTo>
                    <a:pt x="72" y="0"/>
                    <a:pt x="24" y="48"/>
                    <a:pt x="0" y="143"/>
                  </a:cubicBezTo>
                  <a:cubicBezTo>
                    <a:pt x="0" y="262"/>
                    <a:pt x="72" y="357"/>
                    <a:pt x="167" y="357"/>
                  </a:cubicBezTo>
                  <a:lnTo>
                    <a:pt x="1477" y="357"/>
                  </a:lnTo>
                  <a:cubicBezTo>
                    <a:pt x="1572" y="357"/>
                    <a:pt x="1619" y="310"/>
                    <a:pt x="1667" y="214"/>
                  </a:cubicBezTo>
                  <a:cubicBezTo>
                    <a:pt x="1691" y="95"/>
                    <a:pt x="1596" y="0"/>
                    <a:pt x="147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6" name="Google Shape;1106;p90"/>
            <p:cNvSpPr/>
            <p:nvPr/>
          </p:nvSpPr>
          <p:spPr>
            <a:xfrm>
              <a:off x="2328963" y="2887433"/>
              <a:ext cx="26225" cy="8950"/>
            </a:xfrm>
            <a:custGeom>
              <a:rect b="b" l="l" r="r" t="t"/>
              <a:pathLst>
                <a:path extrusionOk="0" h="358" w="1049">
                  <a:moveTo>
                    <a:pt x="215" y="1"/>
                  </a:moveTo>
                  <a:cubicBezTo>
                    <a:pt x="120" y="1"/>
                    <a:pt x="72" y="48"/>
                    <a:pt x="48" y="143"/>
                  </a:cubicBezTo>
                  <a:cubicBezTo>
                    <a:pt x="1" y="262"/>
                    <a:pt x="96" y="358"/>
                    <a:pt x="215" y="358"/>
                  </a:cubicBezTo>
                  <a:lnTo>
                    <a:pt x="882" y="358"/>
                  </a:lnTo>
                  <a:cubicBezTo>
                    <a:pt x="953" y="358"/>
                    <a:pt x="1025" y="310"/>
                    <a:pt x="1049" y="215"/>
                  </a:cubicBezTo>
                  <a:cubicBezTo>
                    <a:pt x="1049" y="120"/>
                    <a:pt x="953" y="1"/>
                    <a:pt x="88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7" name="Google Shape;1107;p90"/>
            <p:cNvSpPr/>
            <p:nvPr/>
          </p:nvSpPr>
          <p:spPr>
            <a:xfrm>
              <a:off x="2409338" y="2960658"/>
              <a:ext cx="42900" cy="8950"/>
            </a:xfrm>
            <a:custGeom>
              <a:rect b="b" l="l" r="r" t="t"/>
              <a:pathLst>
                <a:path extrusionOk="0" h="358" w="1716">
                  <a:moveTo>
                    <a:pt x="191" y="1"/>
                  </a:moveTo>
                  <a:cubicBezTo>
                    <a:pt x="96" y="1"/>
                    <a:pt x="48" y="48"/>
                    <a:pt x="1" y="144"/>
                  </a:cubicBezTo>
                  <a:cubicBezTo>
                    <a:pt x="1" y="263"/>
                    <a:pt x="72" y="358"/>
                    <a:pt x="191" y="358"/>
                  </a:cubicBezTo>
                  <a:lnTo>
                    <a:pt x="1501" y="358"/>
                  </a:lnTo>
                  <a:cubicBezTo>
                    <a:pt x="1596" y="358"/>
                    <a:pt x="1644" y="286"/>
                    <a:pt x="1668" y="191"/>
                  </a:cubicBezTo>
                  <a:cubicBezTo>
                    <a:pt x="1715" y="72"/>
                    <a:pt x="1620" y="1"/>
                    <a:pt x="150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8" name="Google Shape;1108;p90"/>
            <p:cNvSpPr/>
            <p:nvPr/>
          </p:nvSpPr>
          <p:spPr>
            <a:xfrm>
              <a:off x="2417088" y="2976133"/>
              <a:ext cx="26800" cy="8975"/>
            </a:xfrm>
            <a:custGeom>
              <a:rect b="b" l="l" r="r" t="t"/>
              <a:pathLst>
                <a:path extrusionOk="0" h="359" w="1072">
                  <a:moveTo>
                    <a:pt x="215" y="1"/>
                  </a:moveTo>
                  <a:cubicBezTo>
                    <a:pt x="95" y="1"/>
                    <a:pt x="0" y="96"/>
                    <a:pt x="24" y="215"/>
                  </a:cubicBezTo>
                  <a:cubicBezTo>
                    <a:pt x="48" y="287"/>
                    <a:pt x="119" y="358"/>
                    <a:pt x="215" y="358"/>
                  </a:cubicBezTo>
                  <a:lnTo>
                    <a:pt x="858" y="358"/>
                  </a:lnTo>
                  <a:cubicBezTo>
                    <a:pt x="953" y="358"/>
                    <a:pt x="1000" y="287"/>
                    <a:pt x="1024" y="215"/>
                  </a:cubicBezTo>
                  <a:cubicBezTo>
                    <a:pt x="1072" y="96"/>
                    <a:pt x="977" y="1"/>
                    <a:pt x="85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9" name="Google Shape;1109;p90"/>
            <p:cNvSpPr/>
            <p:nvPr/>
          </p:nvSpPr>
          <p:spPr>
            <a:xfrm>
              <a:off x="2321238" y="3049958"/>
              <a:ext cx="42275" cy="8975"/>
            </a:xfrm>
            <a:custGeom>
              <a:rect b="b" l="l" r="r" t="t"/>
              <a:pathLst>
                <a:path extrusionOk="0" h="359" w="1691">
                  <a:moveTo>
                    <a:pt x="167" y="1"/>
                  </a:moveTo>
                  <a:cubicBezTo>
                    <a:pt x="72" y="1"/>
                    <a:pt x="24" y="48"/>
                    <a:pt x="0" y="144"/>
                  </a:cubicBezTo>
                  <a:cubicBezTo>
                    <a:pt x="0" y="239"/>
                    <a:pt x="72" y="358"/>
                    <a:pt x="167" y="358"/>
                  </a:cubicBezTo>
                  <a:lnTo>
                    <a:pt x="1477" y="358"/>
                  </a:lnTo>
                  <a:cubicBezTo>
                    <a:pt x="1572" y="358"/>
                    <a:pt x="1619" y="287"/>
                    <a:pt x="1667" y="191"/>
                  </a:cubicBezTo>
                  <a:cubicBezTo>
                    <a:pt x="1691" y="72"/>
                    <a:pt x="1596" y="1"/>
                    <a:pt x="147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0" name="Google Shape;1110;p90"/>
            <p:cNvSpPr/>
            <p:nvPr/>
          </p:nvSpPr>
          <p:spPr>
            <a:xfrm>
              <a:off x="2328963" y="3064858"/>
              <a:ext cx="26225" cy="8950"/>
            </a:xfrm>
            <a:custGeom>
              <a:rect b="b" l="l" r="r" t="t"/>
              <a:pathLst>
                <a:path extrusionOk="0" h="358" w="1049">
                  <a:moveTo>
                    <a:pt x="215" y="0"/>
                  </a:moveTo>
                  <a:cubicBezTo>
                    <a:pt x="120" y="0"/>
                    <a:pt x="72" y="48"/>
                    <a:pt x="48" y="143"/>
                  </a:cubicBezTo>
                  <a:cubicBezTo>
                    <a:pt x="1" y="262"/>
                    <a:pt x="96" y="357"/>
                    <a:pt x="215" y="357"/>
                  </a:cubicBezTo>
                  <a:lnTo>
                    <a:pt x="882" y="357"/>
                  </a:lnTo>
                  <a:cubicBezTo>
                    <a:pt x="953" y="357"/>
                    <a:pt x="1025" y="286"/>
                    <a:pt x="1049" y="191"/>
                  </a:cubicBezTo>
                  <a:cubicBezTo>
                    <a:pt x="1049" y="119"/>
                    <a:pt x="953" y="0"/>
                    <a:pt x="88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1" name="Google Shape;1111;p90"/>
            <p:cNvSpPr/>
            <p:nvPr/>
          </p:nvSpPr>
          <p:spPr>
            <a:xfrm>
              <a:off x="2232513" y="2961258"/>
              <a:ext cx="42300" cy="8950"/>
            </a:xfrm>
            <a:custGeom>
              <a:rect b="b" l="l" r="r" t="t"/>
              <a:pathLst>
                <a:path extrusionOk="0" h="358" w="1692">
                  <a:moveTo>
                    <a:pt x="191" y="0"/>
                  </a:moveTo>
                  <a:cubicBezTo>
                    <a:pt x="120" y="0"/>
                    <a:pt x="48" y="48"/>
                    <a:pt x="25" y="143"/>
                  </a:cubicBezTo>
                  <a:cubicBezTo>
                    <a:pt x="1" y="262"/>
                    <a:pt x="72" y="358"/>
                    <a:pt x="191" y="358"/>
                  </a:cubicBezTo>
                  <a:lnTo>
                    <a:pt x="1525" y="358"/>
                  </a:lnTo>
                  <a:cubicBezTo>
                    <a:pt x="1596" y="358"/>
                    <a:pt x="1668" y="286"/>
                    <a:pt x="1692" y="215"/>
                  </a:cubicBezTo>
                  <a:cubicBezTo>
                    <a:pt x="1692" y="72"/>
                    <a:pt x="1644" y="0"/>
                    <a:pt x="152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2" name="Google Shape;1112;p90"/>
            <p:cNvSpPr/>
            <p:nvPr/>
          </p:nvSpPr>
          <p:spPr>
            <a:xfrm>
              <a:off x="2240863" y="2976133"/>
              <a:ext cx="25625" cy="8975"/>
            </a:xfrm>
            <a:custGeom>
              <a:rect b="b" l="l" r="r" t="t"/>
              <a:pathLst>
                <a:path extrusionOk="0" h="359" w="1025">
                  <a:moveTo>
                    <a:pt x="191" y="1"/>
                  </a:moveTo>
                  <a:cubicBezTo>
                    <a:pt x="119" y="1"/>
                    <a:pt x="48" y="48"/>
                    <a:pt x="24" y="144"/>
                  </a:cubicBezTo>
                  <a:cubicBezTo>
                    <a:pt x="0" y="263"/>
                    <a:pt x="72" y="358"/>
                    <a:pt x="191" y="358"/>
                  </a:cubicBezTo>
                  <a:lnTo>
                    <a:pt x="857" y="358"/>
                  </a:lnTo>
                  <a:cubicBezTo>
                    <a:pt x="953" y="358"/>
                    <a:pt x="1000" y="287"/>
                    <a:pt x="1024" y="215"/>
                  </a:cubicBezTo>
                  <a:cubicBezTo>
                    <a:pt x="1024" y="72"/>
                    <a:pt x="953" y="1"/>
                    <a:pt x="85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13" name="Google Shape;1113;p90"/>
          <p:cNvSpPr/>
          <p:nvPr/>
        </p:nvSpPr>
        <p:spPr>
          <a:xfrm>
            <a:off x="1775487" y="2990917"/>
            <a:ext cx="361730" cy="354614"/>
          </a:xfrm>
          <a:custGeom>
            <a:rect b="b" l="l" r="r" t="t"/>
            <a:pathLst>
              <a:path extrusionOk="0" h="11861" w="12099">
                <a:moveTo>
                  <a:pt x="6573" y="429"/>
                </a:moveTo>
                <a:cubicBezTo>
                  <a:pt x="7931" y="524"/>
                  <a:pt x="9145" y="1072"/>
                  <a:pt x="10098" y="2025"/>
                </a:cubicBezTo>
                <a:cubicBezTo>
                  <a:pt x="11027" y="2954"/>
                  <a:pt x="11574" y="4168"/>
                  <a:pt x="11693" y="5478"/>
                </a:cubicBezTo>
                <a:cubicBezTo>
                  <a:pt x="11693" y="5525"/>
                  <a:pt x="11741" y="5811"/>
                  <a:pt x="11741" y="5811"/>
                </a:cubicBezTo>
                <a:lnTo>
                  <a:pt x="10455" y="5811"/>
                </a:lnTo>
                <a:lnTo>
                  <a:pt x="10455" y="5645"/>
                </a:lnTo>
                <a:cubicBezTo>
                  <a:pt x="10431" y="5216"/>
                  <a:pt x="10336" y="4811"/>
                  <a:pt x="10145" y="4406"/>
                </a:cubicBezTo>
                <a:cubicBezTo>
                  <a:pt x="9669" y="3192"/>
                  <a:pt x="8693" y="2287"/>
                  <a:pt x="7407" y="1882"/>
                </a:cubicBezTo>
                <a:cubicBezTo>
                  <a:pt x="7097" y="1787"/>
                  <a:pt x="6764" y="1739"/>
                  <a:pt x="6430" y="1715"/>
                </a:cubicBezTo>
                <a:lnTo>
                  <a:pt x="6311" y="1715"/>
                </a:lnTo>
                <a:lnTo>
                  <a:pt x="6311" y="429"/>
                </a:lnTo>
                <a:close/>
                <a:moveTo>
                  <a:pt x="6145" y="1"/>
                </a:moveTo>
                <a:cubicBezTo>
                  <a:pt x="3954" y="1"/>
                  <a:pt x="1929" y="1191"/>
                  <a:pt x="905" y="3144"/>
                </a:cubicBezTo>
                <a:cubicBezTo>
                  <a:pt x="834" y="3215"/>
                  <a:pt x="905" y="3311"/>
                  <a:pt x="953" y="3382"/>
                </a:cubicBezTo>
                <a:cubicBezTo>
                  <a:pt x="980" y="3395"/>
                  <a:pt x="1004" y="3401"/>
                  <a:pt x="1028" y="3401"/>
                </a:cubicBezTo>
                <a:cubicBezTo>
                  <a:pt x="1088" y="3401"/>
                  <a:pt x="1140" y="3362"/>
                  <a:pt x="1191" y="3311"/>
                </a:cubicBezTo>
                <a:cubicBezTo>
                  <a:pt x="2144" y="1572"/>
                  <a:pt x="3954" y="453"/>
                  <a:pt x="5930" y="405"/>
                </a:cubicBezTo>
                <a:lnTo>
                  <a:pt x="5930" y="1691"/>
                </a:lnTo>
                <a:cubicBezTo>
                  <a:pt x="3644" y="1763"/>
                  <a:pt x="1787" y="3668"/>
                  <a:pt x="1787" y="6002"/>
                </a:cubicBezTo>
                <a:cubicBezTo>
                  <a:pt x="1787" y="8383"/>
                  <a:pt x="3715" y="10312"/>
                  <a:pt x="6097" y="10312"/>
                </a:cubicBezTo>
                <a:cubicBezTo>
                  <a:pt x="6764" y="10312"/>
                  <a:pt x="7407" y="10169"/>
                  <a:pt x="7978" y="9860"/>
                </a:cubicBezTo>
                <a:lnTo>
                  <a:pt x="8002" y="9836"/>
                </a:lnTo>
                <a:cubicBezTo>
                  <a:pt x="8079" y="9664"/>
                  <a:pt x="7986" y="9553"/>
                  <a:pt x="7861" y="9553"/>
                </a:cubicBezTo>
                <a:cubicBezTo>
                  <a:pt x="7830" y="9553"/>
                  <a:pt x="7797" y="9560"/>
                  <a:pt x="7764" y="9574"/>
                </a:cubicBezTo>
                <a:cubicBezTo>
                  <a:pt x="7240" y="9812"/>
                  <a:pt x="6668" y="9931"/>
                  <a:pt x="6097" y="9931"/>
                </a:cubicBezTo>
                <a:cubicBezTo>
                  <a:pt x="3930" y="9931"/>
                  <a:pt x="2144" y="8145"/>
                  <a:pt x="2144" y="5954"/>
                </a:cubicBezTo>
                <a:cubicBezTo>
                  <a:pt x="2144" y="3787"/>
                  <a:pt x="3930" y="2001"/>
                  <a:pt x="6097" y="2001"/>
                </a:cubicBezTo>
                <a:cubicBezTo>
                  <a:pt x="6907" y="2001"/>
                  <a:pt x="7716" y="2239"/>
                  <a:pt x="8359" y="2715"/>
                </a:cubicBezTo>
                <a:cubicBezTo>
                  <a:pt x="9026" y="3168"/>
                  <a:pt x="9526" y="3811"/>
                  <a:pt x="9788" y="4525"/>
                </a:cubicBezTo>
                <a:cubicBezTo>
                  <a:pt x="9907" y="4859"/>
                  <a:pt x="10002" y="5216"/>
                  <a:pt x="10026" y="5573"/>
                </a:cubicBezTo>
                <a:cubicBezTo>
                  <a:pt x="10098" y="6311"/>
                  <a:pt x="9931" y="7097"/>
                  <a:pt x="9621" y="7788"/>
                </a:cubicBezTo>
                <a:cubicBezTo>
                  <a:pt x="9312" y="8336"/>
                  <a:pt x="8907" y="8812"/>
                  <a:pt x="8359" y="9217"/>
                </a:cubicBezTo>
                <a:lnTo>
                  <a:pt x="8359" y="9241"/>
                </a:lnTo>
                <a:cubicBezTo>
                  <a:pt x="8342" y="9398"/>
                  <a:pt x="8441" y="9492"/>
                  <a:pt x="8542" y="9492"/>
                </a:cubicBezTo>
                <a:cubicBezTo>
                  <a:pt x="8578" y="9492"/>
                  <a:pt x="8614" y="9480"/>
                  <a:pt x="8645" y="9455"/>
                </a:cubicBezTo>
                <a:cubicBezTo>
                  <a:pt x="9169" y="9050"/>
                  <a:pt x="9621" y="8526"/>
                  <a:pt x="9907" y="7955"/>
                </a:cubicBezTo>
                <a:cubicBezTo>
                  <a:pt x="10217" y="7383"/>
                  <a:pt x="10360" y="6764"/>
                  <a:pt x="10384" y="6145"/>
                </a:cubicBezTo>
                <a:lnTo>
                  <a:pt x="11670" y="6145"/>
                </a:lnTo>
                <a:cubicBezTo>
                  <a:pt x="11622" y="8264"/>
                  <a:pt x="10360" y="10193"/>
                  <a:pt x="8288" y="11146"/>
                </a:cubicBezTo>
                <a:cubicBezTo>
                  <a:pt x="8240" y="11146"/>
                  <a:pt x="8216" y="11169"/>
                  <a:pt x="8193" y="11169"/>
                </a:cubicBezTo>
                <a:cubicBezTo>
                  <a:pt x="7477" y="11436"/>
                  <a:pt x="6757" y="11564"/>
                  <a:pt x="6058" y="11564"/>
                </a:cubicBezTo>
                <a:cubicBezTo>
                  <a:pt x="4568" y="11564"/>
                  <a:pt x="3173" y="10984"/>
                  <a:pt x="2120" y="9931"/>
                </a:cubicBezTo>
                <a:cubicBezTo>
                  <a:pt x="1072" y="8883"/>
                  <a:pt x="477" y="7454"/>
                  <a:pt x="477" y="5954"/>
                </a:cubicBezTo>
                <a:cubicBezTo>
                  <a:pt x="477" y="5311"/>
                  <a:pt x="596" y="4692"/>
                  <a:pt x="810" y="4073"/>
                </a:cubicBezTo>
                <a:lnTo>
                  <a:pt x="834" y="4001"/>
                </a:lnTo>
                <a:cubicBezTo>
                  <a:pt x="858" y="3906"/>
                  <a:pt x="834" y="3811"/>
                  <a:pt x="739" y="3763"/>
                </a:cubicBezTo>
                <a:cubicBezTo>
                  <a:pt x="716" y="3758"/>
                  <a:pt x="695" y="3755"/>
                  <a:pt x="675" y="3755"/>
                </a:cubicBezTo>
                <a:cubicBezTo>
                  <a:pt x="610" y="3755"/>
                  <a:pt x="555" y="3786"/>
                  <a:pt x="501" y="3858"/>
                </a:cubicBezTo>
                <a:lnTo>
                  <a:pt x="477" y="3906"/>
                </a:lnTo>
                <a:cubicBezTo>
                  <a:pt x="0" y="5216"/>
                  <a:pt x="0" y="6692"/>
                  <a:pt x="524" y="8145"/>
                </a:cubicBezTo>
                <a:cubicBezTo>
                  <a:pt x="524" y="8169"/>
                  <a:pt x="572" y="8193"/>
                  <a:pt x="572" y="8240"/>
                </a:cubicBezTo>
                <a:cubicBezTo>
                  <a:pt x="1596" y="10550"/>
                  <a:pt x="3739" y="11860"/>
                  <a:pt x="6073" y="11860"/>
                </a:cubicBezTo>
                <a:cubicBezTo>
                  <a:pt x="7645" y="11860"/>
                  <a:pt x="9145" y="11241"/>
                  <a:pt x="10264" y="10145"/>
                </a:cubicBezTo>
                <a:cubicBezTo>
                  <a:pt x="10431" y="9979"/>
                  <a:pt x="10574" y="9812"/>
                  <a:pt x="10717" y="9622"/>
                </a:cubicBezTo>
                <a:cubicBezTo>
                  <a:pt x="11169" y="9098"/>
                  <a:pt x="11503" y="8478"/>
                  <a:pt x="11693" y="7812"/>
                </a:cubicBezTo>
                <a:cubicBezTo>
                  <a:pt x="12003" y="7240"/>
                  <a:pt x="12098" y="6526"/>
                  <a:pt x="12098" y="5859"/>
                </a:cubicBezTo>
                <a:cubicBezTo>
                  <a:pt x="12098" y="5740"/>
                  <a:pt x="12098" y="5645"/>
                  <a:pt x="12051" y="5525"/>
                </a:cubicBezTo>
                <a:cubicBezTo>
                  <a:pt x="11931" y="4097"/>
                  <a:pt x="11336" y="2787"/>
                  <a:pt x="10336" y="1763"/>
                </a:cubicBezTo>
                <a:cubicBezTo>
                  <a:pt x="10217" y="1644"/>
                  <a:pt x="10074" y="1525"/>
                  <a:pt x="9931" y="1406"/>
                </a:cubicBezTo>
                <a:cubicBezTo>
                  <a:pt x="9407" y="953"/>
                  <a:pt x="8812" y="596"/>
                  <a:pt x="8121" y="358"/>
                </a:cubicBezTo>
                <a:cubicBezTo>
                  <a:pt x="7478" y="120"/>
                  <a:pt x="6788" y="1"/>
                  <a:pt x="6145" y="1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14" name="Google Shape;1114;p90"/>
          <p:cNvGrpSpPr/>
          <p:nvPr/>
        </p:nvGrpSpPr>
        <p:grpSpPr>
          <a:xfrm>
            <a:off x="2543093" y="2993077"/>
            <a:ext cx="356019" cy="356737"/>
            <a:chOff x="3194038" y="2824908"/>
            <a:chExt cx="297700" cy="298300"/>
          </a:xfrm>
        </p:grpSpPr>
        <p:sp>
          <p:nvSpPr>
            <p:cNvPr id="1115" name="Google Shape;1115;p90"/>
            <p:cNvSpPr/>
            <p:nvPr/>
          </p:nvSpPr>
          <p:spPr>
            <a:xfrm>
              <a:off x="3194038" y="2824908"/>
              <a:ext cx="297700" cy="298300"/>
            </a:xfrm>
            <a:custGeom>
              <a:rect b="b" l="l" r="r" t="t"/>
              <a:pathLst>
                <a:path extrusionOk="0" h="11932" w="11908">
                  <a:moveTo>
                    <a:pt x="10812" y="1287"/>
                  </a:moveTo>
                  <a:lnTo>
                    <a:pt x="10812" y="2240"/>
                  </a:lnTo>
                  <a:lnTo>
                    <a:pt x="5954" y="3287"/>
                  </a:lnTo>
                  <a:cubicBezTo>
                    <a:pt x="5882" y="3287"/>
                    <a:pt x="5835" y="3335"/>
                    <a:pt x="5811" y="3359"/>
                  </a:cubicBezTo>
                  <a:lnTo>
                    <a:pt x="3906" y="5955"/>
                  </a:lnTo>
                  <a:lnTo>
                    <a:pt x="3191" y="5955"/>
                  </a:lnTo>
                  <a:cubicBezTo>
                    <a:pt x="3191" y="5955"/>
                    <a:pt x="3001" y="6050"/>
                    <a:pt x="3001" y="6145"/>
                  </a:cubicBezTo>
                  <a:cubicBezTo>
                    <a:pt x="3001" y="6217"/>
                    <a:pt x="3096" y="6312"/>
                    <a:pt x="3191" y="6312"/>
                  </a:cubicBezTo>
                  <a:lnTo>
                    <a:pt x="3930" y="6312"/>
                  </a:lnTo>
                  <a:cubicBezTo>
                    <a:pt x="4025" y="6312"/>
                    <a:pt x="4072" y="6264"/>
                    <a:pt x="4144" y="6193"/>
                  </a:cubicBezTo>
                  <a:lnTo>
                    <a:pt x="6025" y="3597"/>
                  </a:lnTo>
                  <a:lnTo>
                    <a:pt x="10550" y="2621"/>
                  </a:lnTo>
                  <a:lnTo>
                    <a:pt x="8359" y="5859"/>
                  </a:lnTo>
                  <a:lnTo>
                    <a:pt x="6668" y="4740"/>
                  </a:lnTo>
                  <a:cubicBezTo>
                    <a:pt x="6616" y="4709"/>
                    <a:pt x="6560" y="4691"/>
                    <a:pt x="6507" y="4691"/>
                  </a:cubicBezTo>
                  <a:cubicBezTo>
                    <a:pt x="6438" y="4691"/>
                    <a:pt x="6375" y="4721"/>
                    <a:pt x="6335" y="4788"/>
                  </a:cubicBezTo>
                  <a:lnTo>
                    <a:pt x="3858" y="8360"/>
                  </a:lnTo>
                  <a:lnTo>
                    <a:pt x="1810" y="7169"/>
                  </a:lnTo>
                  <a:lnTo>
                    <a:pt x="1810" y="6288"/>
                  </a:lnTo>
                  <a:lnTo>
                    <a:pt x="2382" y="6288"/>
                  </a:lnTo>
                  <a:cubicBezTo>
                    <a:pt x="2453" y="6288"/>
                    <a:pt x="2548" y="6193"/>
                    <a:pt x="2548" y="6097"/>
                  </a:cubicBezTo>
                  <a:cubicBezTo>
                    <a:pt x="2548" y="6026"/>
                    <a:pt x="2382" y="5931"/>
                    <a:pt x="2382" y="5931"/>
                  </a:cubicBezTo>
                  <a:lnTo>
                    <a:pt x="1810" y="5931"/>
                  </a:lnTo>
                  <a:lnTo>
                    <a:pt x="1810" y="4002"/>
                  </a:lnTo>
                  <a:lnTo>
                    <a:pt x="3215" y="4430"/>
                  </a:lnTo>
                  <a:cubicBezTo>
                    <a:pt x="3247" y="4443"/>
                    <a:pt x="3275" y="4449"/>
                    <a:pt x="3301" y="4449"/>
                  </a:cubicBezTo>
                  <a:cubicBezTo>
                    <a:pt x="3372" y="4449"/>
                    <a:pt x="3425" y="4405"/>
                    <a:pt x="3477" y="4335"/>
                  </a:cubicBezTo>
                  <a:lnTo>
                    <a:pt x="4168" y="3311"/>
                  </a:lnTo>
                  <a:lnTo>
                    <a:pt x="5501" y="2049"/>
                  </a:lnTo>
                  <a:lnTo>
                    <a:pt x="10812" y="1287"/>
                  </a:lnTo>
                  <a:close/>
                  <a:moveTo>
                    <a:pt x="10764" y="2978"/>
                  </a:moveTo>
                  <a:lnTo>
                    <a:pt x="10812" y="10694"/>
                  </a:lnTo>
                  <a:lnTo>
                    <a:pt x="1810" y="10694"/>
                  </a:lnTo>
                  <a:lnTo>
                    <a:pt x="1810" y="7622"/>
                  </a:lnTo>
                  <a:lnTo>
                    <a:pt x="3787" y="8765"/>
                  </a:lnTo>
                  <a:cubicBezTo>
                    <a:pt x="3826" y="8781"/>
                    <a:pt x="3866" y="8788"/>
                    <a:pt x="3904" y="8788"/>
                  </a:cubicBezTo>
                  <a:cubicBezTo>
                    <a:pt x="3980" y="8788"/>
                    <a:pt x="4049" y="8757"/>
                    <a:pt x="4096" y="8693"/>
                  </a:cubicBezTo>
                  <a:lnTo>
                    <a:pt x="6573" y="5121"/>
                  </a:lnTo>
                  <a:lnTo>
                    <a:pt x="8264" y="6264"/>
                  </a:lnTo>
                  <a:cubicBezTo>
                    <a:pt x="8303" y="6280"/>
                    <a:pt x="8348" y="6288"/>
                    <a:pt x="8393" y="6288"/>
                  </a:cubicBezTo>
                  <a:cubicBezTo>
                    <a:pt x="8481" y="6288"/>
                    <a:pt x="8565" y="6256"/>
                    <a:pt x="8597" y="6193"/>
                  </a:cubicBezTo>
                  <a:lnTo>
                    <a:pt x="10764" y="2978"/>
                  </a:lnTo>
                  <a:close/>
                  <a:moveTo>
                    <a:pt x="881" y="1"/>
                  </a:moveTo>
                  <a:cubicBezTo>
                    <a:pt x="762" y="1"/>
                    <a:pt x="667" y="49"/>
                    <a:pt x="667" y="168"/>
                  </a:cubicBezTo>
                  <a:lnTo>
                    <a:pt x="667" y="977"/>
                  </a:lnTo>
                  <a:lnTo>
                    <a:pt x="500" y="977"/>
                  </a:lnTo>
                  <a:cubicBezTo>
                    <a:pt x="405" y="977"/>
                    <a:pt x="310" y="1049"/>
                    <a:pt x="310" y="1120"/>
                  </a:cubicBezTo>
                  <a:cubicBezTo>
                    <a:pt x="310" y="1239"/>
                    <a:pt x="381" y="1335"/>
                    <a:pt x="500" y="1335"/>
                  </a:cubicBezTo>
                  <a:lnTo>
                    <a:pt x="715" y="1335"/>
                  </a:lnTo>
                  <a:lnTo>
                    <a:pt x="715" y="2240"/>
                  </a:lnTo>
                  <a:lnTo>
                    <a:pt x="500" y="2240"/>
                  </a:lnTo>
                  <a:cubicBezTo>
                    <a:pt x="405" y="2240"/>
                    <a:pt x="310" y="2287"/>
                    <a:pt x="310" y="2382"/>
                  </a:cubicBezTo>
                  <a:cubicBezTo>
                    <a:pt x="310" y="2502"/>
                    <a:pt x="381" y="2597"/>
                    <a:pt x="500" y="2597"/>
                  </a:cubicBezTo>
                  <a:lnTo>
                    <a:pt x="715" y="2597"/>
                  </a:lnTo>
                  <a:lnTo>
                    <a:pt x="715" y="3478"/>
                  </a:lnTo>
                  <a:lnTo>
                    <a:pt x="500" y="3478"/>
                  </a:lnTo>
                  <a:cubicBezTo>
                    <a:pt x="405" y="3478"/>
                    <a:pt x="310" y="3549"/>
                    <a:pt x="310" y="3621"/>
                  </a:cubicBezTo>
                  <a:cubicBezTo>
                    <a:pt x="310" y="3740"/>
                    <a:pt x="381" y="3835"/>
                    <a:pt x="500" y="3835"/>
                  </a:cubicBezTo>
                  <a:lnTo>
                    <a:pt x="715" y="3835"/>
                  </a:lnTo>
                  <a:lnTo>
                    <a:pt x="715" y="4740"/>
                  </a:lnTo>
                  <a:lnTo>
                    <a:pt x="500" y="4740"/>
                  </a:lnTo>
                  <a:cubicBezTo>
                    <a:pt x="405" y="4740"/>
                    <a:pt x="310" y="4788"/>
                    <a:pt x="310" y="4883"/>
                  </a:cubicBezTo>
                  <a:cubicBezTo>
                    <a:pt x="310" y="5002"/>
                    <a:pt x="381" y="5097"/>
                    <a:pt x="500" y="5097"/>
                  </a:cubicBezTo>
                  <a:lnTo>
                    <a:pt x="715" y="5097"/>
                  </a:lnTo>
                  <a:lnTo>
                    <a:pt x="715" y="5978"/>
                  </a:lnTo>
                  <a:lnTo>
                    <a:pt x="500" y="5978"/>
                  </a:lnTo>
                  <a:cubicBezTo>
                    <a:pt x="405" y="5978"/>
                    <a:pt x="310" y="6050"/>
                    <a:pt x="310" y="6121"/>
                  </a:cubicBezTo>
                  <a:cubicBezTo>
                    <a:pt x="310" y="6240"/>
                    <a:pt x="381" y="6336"/>
                    <a:pt x="500" y="6336"/>
                  </a:cubicBezTo>
                  <a:lnTo>
                    <a:pt x="715" y="6336"/>
                  </a:lnTo>
                  <a:lnTo>
                    <a:pt x="715" y="7241"/>
                  </a:lnTo>
                  <a:lnTo>
                    <a:pt x="500" y="7241"/>
                  </a:lnTo>
                  <a:cubicBezTo>
                    <a:pt x="405" y="7241"/>
                    <a:pt x="310" y="7288"/>
                    <a:pt x="310" y="7383"/>
                  </a:cubicBezTo>
                  <a:cubicBezTo>
                    <a:pt x="310" y="7503"/>
                    <a:pt x="381" y="7598"/>
                    <a:pt x="500" y="7598"/>
                  </a:cubicBezTo>
                  <a:lnTo>
                    <a:pt x="715" y="7598"/>
                  </a:lnTo>
                  <a:lnTo>
                    <a:pt x="715" y="8479"/>
                  </a:lnTo>
                  <a:lnTo>
                    <a:pt x="500" y="8479"/>
                  </a:lnTo>
                  <a:cubicBezTo>
                    <a:pt x="405" y="8479"/>
                    <a:pt x="310" y="8550"/>
                    <a:pt x="310" y="8622"/>
                  </a:cubicBezTo>
                  <a:cubicBezTo>
                    <a:pt x="310" y="8741"/>
                    <a:pt x="381" y="8836"/>
                    <a:pt x="500" y="8836"/>
                  </a:cubicBezTo>
                  <a:lnTo>
                    <a:pt x="715" y="8836"/>
                  </a:lnTo>
                  <a:lnTo>
                    <a:pt x="715" y="9741"/>
                  </a:lnTo>
                  <a:lnTo>
                    <a:pt x="476" y="9741"/>
                  </a:lnTo>
                  <a:cubicBezTo>
                    <a:pt x="405" y="9741"/>
                    <a:pt x="310" y="9765"/>
                    <a:pt x="286" y="9860"/>
                  </a:cubicBezTo>
                  <a:cubicBezTo>
                    <a:pt x="238" y="10003"/>
                    <a:pt x="310" y="10122"/>
                    <a:pt x="476" y="10122"/>
                  </a:cubicBezTo>
                  <a:lnTo>
                    <a:pt x="715" y="10122"/>
                  </a:lnTo>
                  <a:lnTo>
                    <a:pt x="715" y="10741"/>
                  </a:lnTo>
                  <a:lnTo>
                    <a:pt x="286" y="10741"/>
                  </a:lnTo>
                  <a:cubicBezTo>
                    <a:pt x="143" y="10741"/>
                    <a:pt x="0" y="10860"/>
                    <a:pt x="0" y="11051"/>
                  </a:cubicBezTo>
                  <a:lnTo>
                    <a:pt x="0" y="11718"/>
                  </a:lnTo>
                  <a:cubicBezTo>
                    <a:pt x="0" y="11813"/>
                    <a:pt x="95" y="11908"/>
                    <a:pt x="167" y="11908"/>
                  </a:cubicBezTo>
                  <a:lnTo>
                    <a:pt x="8716" y="11908"/>
                  </a:lnTo>
                  <a:cubicBezTo>
                    <a:pt x="8740" y="11908"/>
                    <a:pt x="8788" y="11908"/>
                    <a:pt x="8811" y="11884"/>
                  </a:cubicBezTo>
                  <a:cubicBezTo>
                    <a:pt x="8931" y="11718"/>
                    <a:pt x="8835" y="11575"/>
                    <a:pt x="8692" y="11575"/>
                  </a:cubicBezTo>
                  <a:lnTo>
                    <a:pt x="357" y="11575"/>
                  </a:lnTo>
                  <a:lnTo>
                    <a:pt x="357" y="11098"/>
                  </a:lnTo>
                  <a:lnTo>
                    <a:pt x="11550" y="11098"/>
                  </a:lnTo>
                  <a:lnTo>
                    <a:pt x="11550" y="11575"/>
                  </a:lnTo>
                  <a:lnTo>
                    <a:pt x="9502" y="11575"/>
                  </a:lnTo>
                  <a:cubicBezTo>
                    <a:pt x="9407" y="11575"/>
                    <a:pt x="9312" y="11646"/>
                    <a:pt x="9312" y="11718"/>
                  </a:cubicBezTo>
                  <a:cubicBezTo>
                    <a:pt x="9312" y="11837"/>
                    <a:pt x="9383" y="11932"/>
                    <a:pt x="9502" y="11932"/>
                  </a:cubicBezTo>
                  <a:lnTo>
                    <a:pt x="11598" y="11932"/>
                  </a:lnTo>
                  <a:cubicBezTo>
                    <a:pt x="11764" y="11932"/>
                    <a:pt x="11907" y="11813"/>
                    <a:pt x="11907" y="11646"/>
                  </a:cubicBezTo>
                  <a:lnTo>
                    <a:pt x="11907" y="11051"/>
                  </a:lnTo>
                  <a:cubicBezTo>
                    <a:pt x="11884" y="10837"/>
                    <a:pt x="11764" y="10694"/>
                    <a:pt x="11574" y="10694"/>
                  </a:cubicBezTo>
                  <a:lnTo>
                    <a:pt x="11121" y="10694"/>
                  </a:lnTo>
                  <a:lnTo>
                    <a:pt x="11121" y="1120"/>
                  </a:lnTo>
                  <a:lnTo>
                    <a:pt x="11121" y="1073"/>
                  </a:lnTo>
                  <a:cubicBezTo>
                    <a:pt x="11101" y="1032"/>
                    <a:pt x="11027" y="973"/>
                    <a:pt x="10977" y="973"/>
                  </a:cubicBezTo>
                  <a:cubicBezTo>
                    <a:pt x="10969" y="973"/>
                    <a:pt x="10961" y="974"/>
                    <a:pt x="10955" y="977"/>
                  </a:cubicBezTo>
                  <a:lnTo>
                    <a:pt x="5406" y="1787"/>
                  </a:lnTo>
                  <a:cubicBezTo>
                    <a:pt x="5358" y="1787"/>
                    <a:pt x="5311" y="1811"/>
                    <a:pt x="5287" y="1835"/>
                  </a:cubicBezTo>
                  <a:lnTo>
                    <a:pt x="3930" y="3121"/>
                  </a:lnTo>
                  <a:lnTo>
                    <a:pt x="3882" y="3144"/>
                  </a:lnTo>
                  <a:lnTo>
                    <a:pt x="3239" y="4145"/>
                  </a:lnTo>
                  <a:lnTo>
                    <a:pt x="1786" y="3668"/>
                  </a:lnTo>
                  <a:cubicBezTo>
                    <a:pt x="1756" y="3657"/>
                    <a:pt x="1727" y="3651"/>
                    <a:pt x="1698" y="3651"/>
                  </a:cubicBezTo>
                  <a:cubicBezTo>
                    <a:pt x="1611" y="3651"/>
                    <a:pt x="1530" y="3704"/>
                    <a:pt x="1477" y="3811"/>
                  </a:cubicBezTo>
                  <a:cubicBezTo>
                    <a:pt x="1477" y="3835"/>
                    <a:pt x="1453" y="3859"/>
                    <a:pt x="1453" y="3907"/>
                  </a:cubicBezTo>
                  <a:lnTo>
                    <a:pt x="1453" y="10717"/>
                  </a:lnTo>
                  <a:lnTo>
                    <a:pt x="1024" y="10717"/>
                  </a:lnTo>
                  <a:lnTo>
                    <a:pt x="1024" y="168"/>
                  </a:lnTo>
                  <a:cubicBezTo>
                    <a:pt x="1024" y="96"/>
                    <a:pt x="977" y="1"/>
                    <a:pt x="88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6" name="Google Shape;1116;p90"/>
            <p:cNvSpPr/>
            <p:nvPr/>
          </p:nvSpPr>
          <p:spPr>
            <a:xfrm>
              <a:off x="3233913" y="2848733"/>
              <a:ext cx="11925" cy="8950"/>
            </a:xfrm>
            <a:custGeom>
              <a:rect b="b" l="l" r="r" t="t"/>
              <a:pathLst>
                <a:path extrusionOk="0" h="358" w="477">
                  <a:moveTo>
                    <a:pt x="191" y="1"/>
                  </a:moveTo>
                  <a:cubicBezTo>
                    <a:pt x="96" y="1"/>
                    <a:pt x="1" y="72"/>
                    <a:pt x="1" y="143"/>
                  </a:cubicBezTo>
                  <a:cubicBezTo>
                    <a:pt x="1" y="263"/>
                    <a:pt x="96" y="358"/>
                    <a:pt x="191" y="358"/>
                  </a:cubicBezTo>
                  <a:lnTo>
                    <a:pt x="310" y="358"/>
                  </a:lnTo>
                  <a:cubicBezTo>
                    <a:pt x="406" y="358"/>
                    <a:pt x="477" y="310"/>
                    <a:pt x="477" y="215"/>
                  </a:cubicBezTo>
                  <a:cubicBezTo>
                    <a:pt x="477" y="96"/>
                    <a:pt x="429" y="1"/>
                    <a:pt x="31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7" name="Google Shape;1117;p90"/>
            <p:cNvSpPr/>
            <p:nvPr/>
          </p:nvSpPr>
          <p:spPr>
            <a:xfrm>
              <a:off x="3320238" y="2848733"/>
              <a:ext cx="14325" cy="8950"/>
            </a:xfrm>
            <a:custGeom>
              <a:rect b="b" l="l" r="r" t="t"/>
              <a:pathLst>
                <a:path extrusionOk="0" h="358" w="573">
                  <a:moveTo>
                    <a:pt x="215" y="1"/>
                  </a:moveTo>
                  <a:cubicBezTo>
                    <a:pt x="120" y="1"/>
                    <a:pt x="25" y="72"/>
                    <a:pt x="25" y="143"/>
                  </a:cubicBezTo>
                  <a:cubicBezTo>
                    <a:pt x="1" y="263"/>
                    <a:pt x="96" y="358"/>
                    <a:pt x="191" y="358"/>
                  </a:cubicBezTo>
                  <a:lnTo>
                    <a:pt x="382" y="358"/>
                  </a:lnTo>
                  <a:cubicBezTo>
                    <a:pt x="477" y="358"/>
                    <a:pt x="572" y="310"/>
                    <a:pt x="572" y="215"/>
                  </a:cubicBezTo>
                  <a:cubicBezTo>
                    <a:pt x="572" y="96"/>
                    <a:pt x="525" y="1"/>
                    <a:pt x="38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8" name="Google Shape;1118;p90"/>
            <p:cNvSpPr/>
            <p:nvPr/>
          </p:nvSpPr>
          <p:spPr>
            <a:xfrm>
              <a:off x="3342863" y="2848733"/>
              <a:ext cx="14325" cy="8950"/>
            </a:xfrm>
            <a:custGeom>
              <a:rect b="b" l="l" r="r" t="t"/>
              <a:pathLst>
                <a:path extrusionOk="0" h="358" w="573">
                  <a:moveTo>
                    <a:pt x="215" y="1"/>
                  </a:moveTo>
                  <a:cubicBezTo>
                    <a:pt x="120" y="1"/>
                    <a:pt x="25" y="72"/>
                    <a:pt x="25" y="143"/>
                  </a:cubicBezTo>
                  <a:cubicBezTo>
                    <a:pt x="1" y="263"/>
                    <a:pt x="96" y="358"/>
                    <a:pt x="167" y="358"/>
                  </a:cubicBezTo>
                  <a:lnTo>
                    <a:pt x="382" y="358"/>
                  </a:lnTo>
                  <a:cubicBezTo>
                    <a:pt x="477" y="358"/>
                    <a:pt x="572" y="310"/>
                    <a:pt x="572" y="215"/>
                  </a:cubicBezTo>
                  <a:cubicBezTo>
                    <a:pt x="572" y="96"/>
                    <a:pt x="501" y="1"/>
                    <a:pt x="38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9" name="Google Shape;1119;p90"/>
            <p:cNvSpPr/>
            <p:nvPr/>
          </p:nvSpPr>
          <p:spPr>
            <a:xfrm>
              <a:off x="3275588" y="2848733"/>
              <a:ext cx="14325" cy="8950"/>
            </a:xfrm>
            <a:custGeom>
              <a:rect b="b" l="l" r="r" t="t"/>
              <a:pathLst>
                <a:path extrusionOk="0" h="358" w="573">
                  <a:moveTo>
                    <a:pt x="215" y="1"/>
                  </a:moveTo>
                  <a:cubicBezTo>
                    <a:pt x="120" y="1"/>
                    <a:pt x="25" y="72"/>
                    <a:pt x="25" y="143"/>
                  </a:cubicBezTo>
                  <a:cubicBezTo>
                    <a:pt x="1" y="263"/>
                    <a:pt x="96" y="358"/>
                    <a:pt x="191" y="358"/>
                  </a:cubicBezTo>
                  <a:lnTo>
                    <a:pt x="382" y="358"/>
                  </a:lnTo>
                  <a:cubicBezTo>
                    <a:pt x="477" y="358"/>
                    <a:pt x="572" y="310"/>
                    <a:pt x="572" y="215"/>
                  </a:cubicBezTo>
                  <a:cubicBezTo>
                    <a:pt x="572" y="96"/>
                    <a:pt x="525" y="1"/>
                    <a:pt x="38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0" name="Google Shape;1120;p90"/>
            <p:cNvSpPr/>
            <p:nvPr/>
          </p:nvSpPr>
          <p:spPr>
            <a:xfrm>
              <a:off x="3298213" y="2848733"/>
              <a:ext cx="14325" cy="8950"/>
            </a:xfrm>
            <a:custGeom>
              <a:rect b="b" l="l" r="r" t="t"/>
              <a:pathLst>
                <a:path extrusionOk="0" h="358" w="573">
                  <a:moveTo>
                    <a:pt x="215" y="1"/>
                  </a:moveTo>
                  <a:cubicBezTo>
                    <a:pt x="120" y="1"/>
                    <a:pt x="24" y="72"/>
                    <a:pt x="24" y="143"/>
                  </a:cubicBezTo>
                  <a:cubicBezTo>
                    <a:pt x="1" y="263"/>
                    <a:pt x="96" y="358"/>
                    <a:pt x="167" y="358"/>
                  </a:cubicBezTo>
                  <a:lnTo>
                    <a:pt x="382" y="358"/>
                  </a:lnTo>
                  <a:cubicBezTo>
                    <a:pt x="477" y="358"/>
                    <a:pt x="572" y="310"/>
                    <a:pt x="572" y="215"/>
                  </a:cubicBezTo>
                  <a:cubicBezTo>
                    <a:pt x="572" y="96"/>
                    <a:pt x="501" y="1"/>
                    <a:pt x="38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1" name="Google Shape;1121;p90"/>
            <p:cNvSpPr/>
            <p:nvPr/>
          </p:nvSpPr>
          <p:spPr>
            <a:xfrm>
              <a:off x="3253563" y="2848733"/>
              <a:ext cx="14325" cy="8950"/>
            </a:xfrm>
            <a:custGeom>
              <a:rect b="b" l="l" r="r" t="t"/>
              <a:pathLst>
                <a:path extrusionOk="0" h="358" w="573">
                  <a:moveTo>
                    <a:pt x="215" y="1"/>
                  </a:moveTo>
                  <a:cubicBezTo>
                    <a:pt x="120" y="1"/>
                    <a:pt x="24" y="72"/>
                    <a:pt x="24" y="143"/>
                  </a:cubicBezTo>
                  <a:cubicBezTo>
                    <a:pt x="1" y="263"/>
                    <a:pt x="96" y="358"/>
                    <a:pt x="167" y="358"/>
                  </a:cubicBezTo>
                  <a:lnTo>
                    <a:pt x="382" y="358"/>
                  </a:lnTo>
                  <a:cubicBezTo>
                    <a:pt x="477" y="358"/>
                    <a:pt x="572" y="310"/>
                    <a:pt x="572" y="215"/>
                  </a:cubicBezTo>
                  <a:cubicBezTo>
                    <a:pt x="572" y="96"/>
                    <a:pt x="501" y="1"/>
                    <a:pt x="38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2" name="Google Shape;1122;p90"/>
            <p:cNvSpPr/>
            <p:nvPr/>
          </p:nvSpPr>
          <p:spPr>
            <a:xfrm>
              <a:off x="3364888" y="2848733"/>
              <a:ext cx="11950" cy="8950"/>
            </a:xfrm>
            <a:custGeom>
              <a:rect b="b" l="l" r="r" t="t"/>
              <a:pathLst>
                <a:path extrusionOk="0" h="358" w="478">
                  <a:moveTo>
                    <a:pt x="215" y="1"/>
                  </a:moveTo>
                  <a:cubicBezTo>
                    <a:pt x="120" y="1"/>
                    <a:pt x="25" y="72"/>
                    <a:pt x="25" y="143"/>
                  </a:cubicBezTo>
                  <a:cubicBezTo>
                    <a:pt x="1" y="263"/>
                    <a:pt x="96" y="358"/>
                    <a:pt x="191" y="358"/>
                  </a:cubicBezTo>
                  <a:lnTo>
                    <a:pt x="310" y="358"/>
                  </a:lnTo>
                  <a:cubicBezTo>
                    <a:pt x="382" y="358"/>
                    <a:pt x="477" y="310"/>
                    <a:pt x="477" y="215"/>
                  </a:cubicBezTo>
                  <a:cubicBezTo>
                    <a:pt x="477" y="96"/>
                    <a:pt x="430" y="1"/>
                    <a:pt x="31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23" name="Google Shape;1123;p90"/>
          <p:cNvGrpSpPr/>
          <p:nvPr/>
        </p:nvGrpSpPr>
        <p:grpSpPr>
          <a:xfrm>
            <a:off x="3233738" y="2992898"/>
            <a:ext cx="370281" cy="356946"/>
            <a:chOff x="3644113" y="2824758"/>
            <a:chExt cx="309625" cy="298475"/>
          </a:xfrm>
        </p:grpSpPr>
        <p:sp>
          <p:nvSpPr>
            <p:cNvPr id="1124" name="Google Shape;1124;p90"/>
            <p:cNvSpPr/>
            <p:nvPr/>
          </p:nvSpPr>
          <p:spPr>
            <a:xfrm>
              <a:off x="3780463" y="2959483"/>
              <a:ext cx="50625" cy="8950"/>
            </a:xfrm>
            <a:custGeom>
              <a:rect b="b" l="l" r="r" t="t"/>
              <a:pathLst>
                <a:path extrusionOk="0" h="358" w="2025">
                  <a:moveTo>
                    <a:pt x="215" y="0"/>
                  </a:moveTo>
                  <a:cubicBezTo>
                    <a:pt x="119" y="0"/>
                    <a:pt x="48" y="71"/>
                    <a:pt x="24" y="143"/>
                  </a:cubicBezTo>
                  <a:cubicBezTo>
                    <a:pt x="0" y="262"/>
                    <a:pt x="96" y="357"/>
                    <a:pt x="215" y="357"/>
                  </a:cubicBezTo>
                  <a:lnTo>
                    <a:pt x="1810" y="357"/>
                  </a:lnTo>
                  <a:cubicBezTo>
                    <a:pt x="1929" y="357"/>
                    <a:pt x="2025" y="262"/>
                    <a:pt x="2001" y="143"/>
                  </a:cubicBezTo>
                  <a:cubicBezTo>
                    <a:pt x="1929" y="71"/>
                    <a:pt x="1882" y="0"/>
                    <a:pt x="178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5" name="Google Shape;1125;p90"/>
            <p:cNvSpPr/>
            <p:nvPr/>
          </p:nvSpPr>
          <p:spPr>
            <a:xfrm>
              <a:off x="3789988" y="2977333"/>
              <a:ext cx="30375" cy="8950"/>
            </a:xfrm>
            <a:custGeom>
              <a:rect b="b" l="l" r="r" t="t"/>
              <a:pathLst>
                <a:path extrusionOk="0" h="358" w="1215">
                  <a:moveTo>
                    <a:pt x="215" y="0"/>
                  </a:moveTo>
                  <a:cubicBezTo>
                    <a:pt x="96" y="0"/>
                    <a:pt x="0" y="96"/>
                    <a:pt x="24" y="215"/>
                  </a:cubicBezTo>
                  <a:cubicBezTo>
                    <a:pt x="72" y="310"/>
                    <a:pt x="120" y="358"/>
                    <a:pt x="215" y="358"/>
                  </a:cubicBezTo>
                  <a:lnTo>
                    <a:pt x="1024" y="358"/>
                  </a:lnTo>
                  <a:cubicBezTo>
                    <a:pt x="1096" y="358"/>
                    <a:pt x="1167" y="310"/>
                    <a:pt x="1191" y="215"/>
                  </a:cubicBezTo>
                  <a:cubicBezTo>
                    <a:pt x="1215" y="96"/>
                    <a:pt x="1144" y="0"/>
                    <a:pt x="102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6" name="Google Shape;1126;p90"/>
            <p:cNvSpPr/>
            <p:nvPr/>
          </p:nvSpPr>
          <p:spPr>
            <a:xfrm>
              <a:off x="3644113" y="2824758"/>
              <a:ext cx="309625" cy="298475"/>
            </a:xfrm>
            <a:custGeom>
              <a:rect b="b" l="l" r="r" t="t"/>
              <a:pathLst>
                <a:path extrusionOk="0" h="11939" w="12385">
                  <a:moveTo>
                    <a:pt x="6455" y="340"/>
                  </a:moveTo>
                  <a:cubicBezTo>
                    <a:pt x="6931" y="340"/>
                    <a:pt x="7336" y="721"/>
                    <a:pt x="7336" y="1198"/>
                  </a:cubicBezTo>
                  <a:cubicBezTo>
                    <a:pt x="7336" y="1674"/>
                    <a:pt x="6931" y="2055"/>
                    <a:pt x="6455" y="2055"/>
                  </a:cubicBezTo>
                  <a:cubicBezTo>
                    <a:pt x="5955" y="2031"/>
                    <a:pt x="5597" y="1650"/>
                    <a:pt x="5597" y="1198"/>
                  </a:cubicBezTo>
                  <a:cubicBezTo>
                    <a:pt x="5597" y="721"/>
                    <a:pt x="5978" y="340"/>
                    <a:pt x="6455" y="340"/>
                  </a:cubicBezTo>
                  <a:close/>
                  <a:moveTo>
                    <a:pt x="9789" y="1722"/>
                  </a:moveTo>
                  <a:cubicBezTo>
                    <a:pt x="10003" y="1722"/>
                    <a:pt x="10241" y="1817"/>
                    <a:pt x="10384" y="1960"/>
                  </a:cubicBezTo>
                  <a:cubicBezTo>
                    <a:pt x="10551" y="2126"/>
                    <a:pt x="10622" y="2365"/>
                    <a:pt x="10622" y="2555"/>
                  </a:cubicBezTo>
                  <a:cubicBezTo>
                    <a:pt x="10622" y="2769"/>
                    <a:pt x="10551" y="3008"/>
                    <a:pt x="10384" y="3150"/>
                  </a:cubicBezTo>
                  <a:cubicBezTo>
                    <a:pt x="10229" y="3317"/>
                    <a:pt x="10015" y="3401"/>
                    <a:pt x="9795" y="3401"/>
                  </a:cubicBezTo>
                  <a:cubicBezTo>
                    <a:pt x="9574" y="3401"/>
                    <a:pt x="9348" y="3317"/>
                    <a:pt x="9169" y="3150"/>
                  </a:cubicBezTo>
                  <a:cubicBezTo>
                    <a:pt x="9027" y="3008"/>
                    <a:pt x="8931" y="2769"/>
                    <a:pt x="8931" y="2555"/>
                  </a:cubicBezTo>
                  <a:cubicBezTo>
                    <a:pt x="8931" y="2365"/>
                    <a:pt x="9027" y="2126"/>
                    <a:pt x="9193" y="1960"/>
                  </a:cubicBezTo>
                  <a:cubicBezTo>
                    <a:pt x="9384" y="1793"/>
                    <a:pt x="9598" y="1722"/>
                    <a:pt x="9789" y="1722"/>
                  </a:cubicBezTo>
                  <a:close/>
                  <a:moveTo>
                    <a:pt x="3073" y="1769"/>
                  </a:moveTo>
                  <a:cubicBezTo>
                    <a:pt x="3263" y="1769"/>
                    <a:pt x="3525" y="1865"/>
                    <a:pt x="3668" y="2007"/>
                  </a:cubicBezTo>
                  <a:cubicBezTo>
                    <a:pt x="3811" y="2150"/>
                    <a:pt x="3906" y="2388"/>
                    <a:pt x="3906" y="2603"/>
                  </a:cubicBezTo>
                  <a:cubicBezTo>
                    <a:pt x="3930" y="2817"/>
                    <a:pt x="3835" y="3008"/>
                    <a:pt x="3692" y="3198"/>
                  </a:cubicBezTo>
                  <a:cubicBezTo>
                    <a:pt x="3525" y="3365"/>
                    <a:pt x="3311" y="3448"/>
                    <a:pt x="3094" y="3448"/>
                  </a:cubicBezTo>
                  <a:cubicBezTo>
                    <a:pt x="2876" y="3448"/>
                    <a:pt x="2656" y="3365"/>
                    <a:pt x="2478" y="3198"/>
                  </a:cubicBezTo>
                  <a:cubicBezTo>
                    <a:pt x="2335" y="3055"/>
                    <a:pt x="2239" y="2817"/>
                    <a:pt x="2239" y="2603"/>
                  </a:cubicBezTo>
                  <a:cubicBezTo>
                    <a:pt x="2239" y="2365"/>
                    <a:pt x="2335" y="2150"/>
                    <a:pt x="2478" y="2007"/>
                  </a:cubicBezTo>
                  <a:cubicBezTo>
                    <a:pt x="2644" y="1817"/>
                    <a:pt x="2859" y="1769"/>
                    <a:pt x="3073" y="1769"/>
                  </a:cubicBezTo>
                  <a:close/>
                  <a:moveTo>
                    <a:pt x="1692" y="5079"/>
                  </a:moveTo>
                  <a:cubicBezTo>
                    <a:pt x="2168" y="5079"/>
                    <a:pt x="2573" y="5460"/>
                    <a:pt x="2573" y="5937"/>
                  </a:cubicBezTo>
                  <a:cubicBezTo>
                    <a:pt x="2573" y="6413"/>
                    <a:pt x="2168" y="6794"/>
                    <a:pt x="1692" y="6794"/>
                  </a:cubicBezTo>
                  <a:cubicBezTo>
                    <a:pt x="1215" y="6794"/>
                    <a:pt x="834" y="6413"/>
                    <a:pt x="834" y="5937"/>
                  </a:cubicBezTo>
                  <a:cubicBezTo>
                    <a:pt x="834" y="5460"/>
                    <a:pt x="1215" y="5079"/>
                    <a:pt x="1692" y="5079"/>
                  </a:cubicBezTo>
                  <a:close/>
                  <a:moveTo>
                    <a:pt x="11170" y="5079"/>
                  </a:moveTo>
                  <a:cubicBezTo>
                    <a:pt x="11646" y="5079"/>
                    <a:pt x="12027" y="5460"/>
                    <a:pt x="12027" y="5937"/>
                  </a:cubicBezTo>
                  <a:cubicBezTo>
                    <a:pt x="12027" y="6413"/>
                    <a:pt x="11646" y="6794"/>
                    <a:pt x="11170" y="6794"/>
                  </a:cubicBezTo>
                  <a:cubicBezTo>
                    <a:pt x="10694" y="6794"/>
                    <a:pt x="10313" y="6413"/>
                    <a:pt x="10313" y="5937"/>
                  </a:cubicBezTo>
                  <a:cubicBezTo>
                    <a:pt x="10313" y="5460"/>
                    <a:pt x="10694" y="5079"/>
                    <a:pt x="11170" y="5079"/>
                  </a:cubicBezTo>
                  <a:close/>
                  <a:moveTo>
                    <a:pt x="3073" y="8461"/>
                  </a:moveTo>
                  <a:cubicBezTo>
                    <a:pt x="3263" y="8461"/>
                    <a:pt x="3525" y="8556"/>
                    <a:pt x="3668" y="8699"/>
                  </a:cubicBezTo>
                  <a:cubicBezTo>
                    <a:pt x="3811" y="8842"/>
                    <a:pt x="3906" y="9080"/>
                    <a:pt x="3906" y="9295"/>
                  </a:cubicBezTo>
                  <a:cubicBezTo>
                    <a:pt x="3906" y="9509"/>
                    <a:pt x="3835" y="9723"/>
                    <a:pt x="3692" y="9890"/>
                  </a:cubicBezTo>
                  <a:cubicBezTo>
                    <a:pt x="3525" y="10057"/>
                    <a:pt x="3311" y="10140"/>
                    <a:pt x="3094" y="10140"/>
                  </a:cubicBezTo>
                  <a:cubicBezTo>
                    <a:pt x="2876" y="10140"/>
                    <a:pt x="2656" y="10057"/>
                    <a:pt x="2478" y="9890"/>
                  </a:cubicBezTo>
                  <a:cubicBezTo>
                    <a:pt x="2335" y="9747"/>
                    <a:pt x="2239" y="9509"/>
                    <a:pt x="2239" y="9295"/>
                  </a:cubicBezTo>
                  <a:cubicBezTo>
                    <a:pt x="2239" y="9080"/>
                    <a:pt x="2335" y="8842"/>
                    <a:pt x="2478" y="8699"/>
                  </a:cubicBezTo>
                  <a:cubicBezTo>
                    <a:pt x="2644" y="8533"/>
                    <a:pt x="2859" y="8461"/>
                    <a:pt x="3073" y="8461"/>
                  </a:cubicBezTo>
                  <a:close/>
                  <a:moveTo>
                    <a:pt x="6431" y="9795"/>
                  </a:moveTo>
                  <a:cubicBezTo>
                    <a:pt x="6907" y="9795"/>
                    <a:pt x="7288" y="10200"/>
                    <a:pt x="7288" y="10676"/>
                  </a:cubicBezTo>
                  <a:cubicBezTo>
                    <a:pt x="7288" y="11152"/>
                    <a:pt x="6907" y="11533"/>
                    <a:pt x="6431" y="11533"/>
                  </a:cubicBezTo>
                  <a:cubicBezTo>
                    <a:pt x="5955" y="11533"/>
                    <a:pt x="5573" y="11152"/>
                    <a:pt x="5573" y="10676"/>
                  </a:cubicBezTo>
                  <a:cubicBezTo>
                    <a:pt x="5573" y="10200"/>
                    <a:pt x="5955" y="9795"/>
                    <a:pt x="6431" y="9795"/>
                  </a:cubicBezTo>
                  <a:close/>
                  <a:moveTo>
                    <a:pt x="6382" y="1"/>
                  </a:moveTo>
                  <a:cubicBezTo>
                    <a:pt x="5722" y="1"/>
                    <a:pt x="5192" y="546"/>
                    <a:pt x="5192" y="1198"/>
                  </a:cubicBezTo>
                  <a:cubicBezTo>
                    <a:pt x="5192" y="1793"/>
                    <a:pt x="5621" y="2293"/>
                    <a:pt x="6216" y="2388"/>
                  </a:cubicBezTo>
                  <a:lnTo>
                    <a:pt x="6216" y="3436"/>
                  </a:lnTo>
                  <a:cubicBezTo>
                    <a:pt x="5669" y="3460"/>
                    <a:pt x="5145" y="3698"/>
                    <a:pt x="4740" y="4055"/>
                  </a:cubicBezTo>
                  <a:lnTo>
                    <a:pt x="4002" y="3317"/>
                  </a:lnTo>
                  <a:cubicBezTo>
                    <a:pt x="4240" y="2984"/>
                    <a:pt x="4287" y="2555"/>
                    <a:pt x="4145" y="2150"/>
                  </a:cubicBezTo>
                  <a:cubicBezTo>
                    <a:pt x="3919" y="1657"/>
                    <a:pt x="3469" y="1406"/>
                    <a:pt x="3021" y="1406"/>
                  </a:cubicBezTo>
                  <a:cubicBezTo>
                    <a:pt x="2711" y="1406"/>
                    <a:pt x="2402" y="1526"/>
                    <a:pt x="2168" y="1769"/>
                  </a:cubicBezTo>
                  <a:cubicBezTo>
                    <a:pt x="1835" y="2103"/>
                    <a:pt x="1739" y="2603"/>
                    <a:pt x="1906" y="3079"/>
                  </a:cubicBezTo>
                  <a:cubicBezTo>
                    <a:pt x="2120" y="3579"/>
                    <a:pt x="2597" y="3817"/>
                    <a:pt x="3049" y="3817"/>
                  </a:cubicBezTo>
                  <a:cubicBezTo>
                    <a:pt x="3311" y="3817"/>
                    <a:pt x="3549" y="3722"/>
                    <a:pt x="3764" y="3579"/>
                  </a:cubicBezTo>
                  <a:lnTo>
                    <a:pt x="4502" y="4317"/>
                  </a:lnTo>
                  <a:cubicBezTo>
                    <a:pt x="4407" y="4413"/>
                    <a:pt x="4311" y="4532"/>
                    <a:pt x="4264" y="4651"/>
                  </a:cubicBezTo>
                  <a:cubicBezTo>
                    <a:pt x="4278" y="4781"/>
                    <a:pt x="4372" y="4841"/>
                    <a:pt x="4460" y="4841"/>
                  </a:cubicBezTo>
                  <a:cubicBezTo>
                    <a:pt x="4516" y="4841"/>
                    <a:pt x="4569" y="4816"/>
                    <a:pt x="4597" y="4770"/>
                  </a:cubicBezTo>
                  <a:cubicBezTo>
                    <a:pt x="4669" y="4651"/>
                    <a:pt x="4764" y="4532"/>
                    <a:pt x="4859" y="4436"/>
                  </a:cubicBezTo>
                  <a:cubicBezTo>
                    <a:pt x="5264" y="4032"/>
                    <a:pt x="5812" y="3817"/>
                    <a:pt x="6383" y="3817"/>
                  </a:cubicBezTo>
                  <a:cubicBezTo>
                    <a:pt x="8074" y="3817"/>
                    <a:pt x="9312" y="5770"/>
                    <a:pt x="7979" y="7532"/>
                  </a:cubicBezTo>
                  <a:lnTo>
                    <a:pt x="7955" y="7556"/>
                  </a:lnTo>
                  <a:cubicBezTo>
                    <a:pt x="7427" y="7957"/>
                    <a:pt x="6884" y="8130"/>
                    <a:pt x="6382" y="8130"/>
                  </a:cubicBezTo>
                  <a:cubicBezTo>
                    <a:pt x="5185" y="8130"/>
                    <a:pt x="4216" y="7152"/>
                    <a:pt x="4216" y="5961"/>
                  </a:cubicBezTo>
                  <a:cubicBezTo>
                    <a:pt x="4216" y="5770"/>
                    <a:pt x="4264" y="5580"/>
                    <a:pt x="4287" y="5389"/>
                  </a:cubicBezTo>
                  <a:cubicBezTo>
                    <a:pt x="4232" y="5300"/>
                    <a:pt x="4156" y="5263"/>
                    <a:pt x="4088" y="5263"/>
                  </a:cubicBezTo>
                  <a:cubicBezTo>
                    <a:pt x="4010" y="5263"/>
                    <a:pt x="3943" y="5313"/>
                    <a:pt x="3930" y="5389"/>
                  </a:cubicBezTo>
                  <a:cubicBezTo>
                    <a:pt x="3906" y="5508"/>
                    <a:pt x="3859" y="5651"/>
                    <a:pt x="3859" y="5794"/>
                  </a:cubicBezTo>
                  <a:lnTo>
                    <a:pt x="2835" y="5794"/>
                  </a:lnTo>
                  <a:cubicBezTo>
                    <a:pt x="2740" y="5199"/>
                    <a:pt x="2239" y="4746"/>
                    <a:pt x="1644" y="4746"/>
                  </a:cubicBezTo>
                  <a:cubicBezTo>
                    <a:pt x="692" y="4746"/>
                    <a:pt x="1" y="5842"/>
                    <a:pt x="739" y="6818"/>
                  </a:cubicBezTo>
                  <a:lnTo>
                    <a:pt x="787" y="6866"/>
                  </a:lnTo>
                  <a:cubicBezTo>
                    <a:pt x="1069" y="7073"/>
                    <a:pt x="1362" y="7163"/>
                    <a:pt x="1637" y="7163"/>
                  </a:cubicBezTo>
                  <a:cubicBezTo>
                    <a:pt x="2242" y="7163"/>
                    <a:pt x="2753" y="6725"/>
                    <a:pt x="2835" y="6151"/>
                  </a:cubicBezTo>
                  <a:lnTo>
                    <a:pt x="3859" y="6151"/>
                  </a:lnTo>
                  <a:cubicBezTo>
                    <a:pt x="3906" y="6699"/>
                    <a:pt x="4145" y="7223"/>
                    <a:pt x="4502" y="7628"/>
                  </a:cubicBezTo>
                  <a:lnTo>
                    <a:pt x="3764" y="8366"/>
                  </a:lnTo>
                  <a:cubicBezTo>
                    <a:pt x="3540" y="8206"/>
                    <a:pt x="3288" y="8127"/>
                    <a:pt x="3037" y="8127"/>
                  </a:cubicBezTo>
                  <a:cubicBezTo>
                    <a:pt x="2727" y="8127"/>
                    <a:pt x="2418" y="8248"/>
                    <a:pt x="2168" y="8485"/>
                  </a:cubicBezTo>
                  <a:cubicBezTo>
                    <a:pt x="1835" y="8818"/>
                    <a:pt x="1739" y="9318"/>
                    <a:pt x="1906" y="9795"/>
                  </a:cubicBezTo>
                  <a:cubicBezTo>
                    <a:pt x="2120" y="10319"/>
                    <a:pt x="2597" y="10557"/>
                    <a:pt x="3049" y="10557"/>
                  </a:cubicBezTo>
                  <a:cubicBezTo>
                    <a:pt x="3335" y="10557"/>
                    <a:pt x="3668" y="10438"/>
                    <a:pt x="3906" y="10200"/>
                  </a:cubicBezTo>
                  <a:cubicBezTo>
                    <a:pt x="4145" y="9961"/>
                    <a:pt x="4264" y="9652"/>
                    <a:pt x="4264" y="9318"/>
                  </a:cubicBezTo>
                  <a:cubicBezTo>
                    <a:pt x="4264" y="9056"/>
                    <a:pt x="4168" y="8818"/>
                    <a:pt x="4026" y="8604"/>
                  </a:cubicBezTo>
                  <a:lnTo>
                    <a:pt x="4764" y="7866"/>
                  </a:lnTo>
                  <a:cubicBezTo>
                    <a:pt x="5145" y="8223"/>
                    <a:pt x="5693" y="8437"/>
                    <a:pt x="6240" y="8485"/>
                  </a:cubicBezTo>
                  <a:lnTo>
                    <a:pt x="6240" y="9533"/>
                  </a:lnTo>
                  <a:cubicBezTo>
                    <a:pt x="5383" y="9652"/>
                    <a:pt x="4859" y="10676"/>
                    <a:pt x="5550" y="11581"/>
                  </a:cubicBezTo>
                  <a:lnTo>
                    <a:pt x="5573" y="11628"/>
                  </a:lnTo>
                  <a:cubicBezTo>
                    <a:pt x="5860" y="11845"/>
                    <a:pt x="6157" y="11939"/>
                    <a:pt x="6433" y="11939"/>
                  </a:cubicBezTo>
                  <a:cubicBezTo>
                    <a:pt x="7099" y="11939"/>
                    <a:pt x="7645" y="11396"/>
                    <a:pt x="7645" y="10723"/>
                  </a:cubicBezTo>
                  <a:cubicBezTo>
                    <a:pt x="7645" y="10128"/>
                    <a:pt x="7217" y="9628"/>
                    <a:pt x="6621" y="9533"/>
                  </a:cubicBezTo>
                  <a:lnTo>
                    <a:pt x="6621" y="8485"/>
                  </a:lnTo>
                  <a:cubicBezTo>
                    <a:pt x="7169" y="8461"/>
                    <a:pt x="7693" y="8223"/>
                    <a:pt x="8098" y="7866"/>
                  </a:cubicBezTo>
                  <a:lnTo>
                    <a:pt x="8836" y="8604"/>
                  </a:lnTo>
                  <a:cubicBezTo>
                    <a:pt x="8693" y="8818"/>
                    <a:pt x="8598" y="9056"/>
                    <a:pt x="8598" y="9318"/>
                  </a:cubicBezTo>
                  <a:cubicBezTo>
                    <a:pt x="8598" y="9795"/>
                    <a:pt x="8907" y="10247"/>
                    <a:pt x="9384" y="10462"/>
                  </a:cubicBezTo>
                  <a:cubicBezTo>
                    <a:pt x="9503" y="10485"/>
                    <a:pt x="9646" y="10509"/>
                    <a:pt x="9789" y="10509"/>
                  </a:cubicBezTo>
                  <a:cubicBezTo>
                    <a:pt x="10098" y="10509"/>
                    <a:pt x="10384" y="10390"/>
                    <a:pt x="10622" y="10200"/>
                  </a:cubicBezTo>
                  <a:cubicBezTo>
                    <a:pt x="10657" y="10042"/>
                    <a:pt x="10550" y="9948"/>
                    <a:pt x="10444" y="9948"/>
                  </a:cubicBezTo>
                  <a:cubicBezTo>
                    <a:pt x="10406" y="9948"/>
                    <a:pt x="10368" y="9960"/>
                    <a:pt x="10336" y="9985"/>
                  </a:cubicBezTo>
                  <a:cubicBezTo>
                    <a:pt x="10182" y="10117"/>
                    <a:pt x="9993" y="10183"/>
                    <a:pt x="9801" y="10183"/>
                  </a:cubicBezTo>
                  <a:cubicBezTo>
                    <a:pt x="9577" y="10183"/>
                    <a:pt x="9349" y="10093"/>
                    <a:pt x="9169" y="9914"/>
                  </a:cubicBezTo>
                  <a:cubicBezTo>
                    <a:pt x="9027" y="9771"/>
                    <a:pt x="8931" y="9533"/>
                    <a:pt x="8931" y="9318"/>
                  </a:cubicBezTo>
                  <a:cubicBezTo>
                    <a:pt x="8931" y="9128"/>
                    <a:pt x="9027" y="8890"/>
                    <a:pt x="9169" y="8723"/>
                  </a:cubicBezTo>
                  <a:cubicBezTo>
                    <a:pt x="9336" y="8568"/>
                    <a:pt x="9550" y="8491"/>
                    <a:pt x="9768" y="8491"/>
                  </a:cubicBezTo>
                  <a:cubicBezTo>
                    <a:pt x="9985" y="8491"/>
                    <a:pt x="10205" y="8568"/>
                    <a:pt x="10384" y="8723"/>
                  </a:cubicBezTo>
                  <a:cubicBezTo>
                    <a:pt x="10598" y="8937"/>
                    <a:pt x="10694" y="9199"/>
                    <a:pt x="10622" y="9509"/>
                  </a:cubicBezTo>
                  <a:cubicBezTo>
                    <a:pt x="10669" y="9575"/>
                    <a:pt x="10732" y="9604"/>
                    <a:pt x="10791" y="9604"/>
                  </a:cubicBezTo>
                  <a:cubicBezTo>
                    <a:pt x="10881" y="9604"/>
                    <a:pt x="10965" y="9538"/>
                    <a:pt x="10979" y="9437"/>
                  </a:cubicBezTo>
                  <a:cubicBezTo>
                    <a:pt x="11027" y="9080"/>
                    <a:pt x="10908" y="8723"/>
                    <a:pt x="10622" y="8461"/>
                  </a:cubicBezTo>
                  <a:cubicBezTo>
                    <a:pt x="10395" y="8234"/>
                    <a:pt x="10077" y="8111"/>
                    <a:pt x="9758" y="8111"/>
                  </a:cubicBezTo>
                  <a:cubicBezTo>
                    <a:pt x="9509" y="8111"/>
                    <a:pt x="9259" y="8186"/>
                    <a:pt x="9050" y="8342"/>
                  </a:cubicBezTo>
                  <a:lnTo>
                    <a:pt x="8312" y="7604"/>
                  </a:lnTo>
                  <a:cubicBezTo>
                    <a:pt x="8669" y="7223"/>
                    <a:pt x="8884" y="6675"/>
                    <a:pt x="8931" y="6103"/>
                  </a:cubicBezTo>
                  <a:lnTo>
                    <a:pt x="9979" y="6103"/>
                  </a:lnTo>
                  <a:cubicBezTo>
                    <a:pt x="10074" y="6699"/>
                    <a:pt x="10575" y="7151"/>
                    <a:pt x="11170" y="7151"/>
                  </a:cubicBezTo>
                  <a:cubicBezTo>
                    <a:pt x="11813" y="7151"/>
                    <a:pt x="12361" y="6627"/>
                    <a:pt x="12361" y="5961"/>
                  </a:cubicBezTo>
                  <a:cubicBezTo>
                    <a:pt x="12384" y="5270"/>
                    <a:pt x="11860" y="4746"/>
                    <a:pt x="11194" y="4746"/>
                  </a:cubicBezTo>
                  <a:cubicBezTo>
                    <a:pt x="10598" y="4746"/>
                    <a:pt x="10098" y="5199"/>
                    <a:pt x="10003" y="5794"/>
                  </a:cubicBezTo>
                  <a:lnTo>
                    <a:pt x="8955" y="5794"/>
                  </a:lnTo>
                  <a:cubicBezTo>
                    <a:pt x="8931" y="5222"/>
                    <a:pt x="8693" y="4698"/>
                    <a:pt x="8336" y="4294"/>
                  </a:cubicBezTo>
                  <a:lnTo>
                    <a:pt x="9074" y="3555"/>
                  </a:lnTo>
                  <a:cubicBezTo>
                    <a:pt x="9289" y="3698"/>
                    <a:pt x="9550" y="3793"/>
                    <a:pt x="9789" y="3793"/>
                  </a:cubicBezTo>
                  <a:cubicBezTo>
                    <a:pt x="10098" y="3793"/>
                    <a:pt x="10408" y="3674"/>
                    <a:pt x="10646" y="3436"/>
                  </a:cubicBezTo>
                  <a:cubicBezTo>
                    <a:pt x="10932" y="3174"/>
                    <a:pt x="11051" y="2769"/>
                    <a:pt x="10979" y="2388"/>
                  </a:cubicBezTo>
                  <a:cubicBezTo>
                    <a:pt x="10956" y="2222"/>
                    <a:pt x="10884" y="2031"/>
                    <a:pt x="10765" y="1888"/>
                  </a:cubicBezTo>
                  <a:cubicBezTo>
                    <a:pt x="10531" y="1550"/>
                    <a:pt x="10169" y="1376"/>
                    <a:pt x="9800" y="1376"/>
                  </a:cubicBezTo>
                  <a:cubicBezTo>
                    <a:pt x="9493" y="1376"/>
                    <a:pt x="9180" y="1497"/>
                    <a:pt x="8931" y="1745"/>
                  </a:cubicBezTo>
                  <a:cubicBezTo>
                    <a:pt x="8693" y="1984"/>
                    <a:pt x="8574" y="2269"/>
                    <a:pt x="8574" y="2603"/>
                  </a:cubicBezTo>
                  <a:cubicBezTo>
                    <a:pt x="8574" y="2865"/>
                    <a:pt x="8669" y="3103"/>
                    <a:pt x="8812" y="3317"/>
                  </a:cubicBezTo>
                  <a:lnTo>
                    <a:pt x="8074" y="4055"/>
                  </a:lnTo>
                  <a:cubicBezTo>
                    <a:pt x="7693" y="3698"/>
                    <a:pt x="7145" y="3484"/>
                    <a:pt x="6574" y="3436"/>
                  </a:cubicBezTo>
                  <a:lnTo>
                    <a:pt x="6574" y="2388"/>
                  </a:lnTo>
                  <a:cubicBezTo>
                    <a:pt x="7217" y="2293"/>
                    <a:pt x="7645" y="1722"/>
                    <a:pt x="7598" y="1102"/>
                  </a:cubicBezTo>
                  <a:cubicBezTo>
                    <a:pt x="7526" y="507"/>
                    <a:pt x="7098" y="55"/>
                    <a:pt x="6502" y="7"/>
                  </a:cubicBezTo>
                  <a:cubicBezTo>
                    <a:pt x="6462" y="3"/>
                    <a:pt x="6421" y="1"/>
                    <a:pt x="638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27" name="Google Shape;1127;p90"/>
          <p:cNvGrpSpPr/>
          <p:nvPr/>
        </p:nvGrpSpPr>
        <p:grpSpPr>
          <a:xfrm>
            <a:off x="4022685" y="2993077"/>
            <a:ext cx="356019" cy="352492"/>
            <a:chOff x="4176388" y="2824908"/>
            <a:chExt cx="297700" cy="294750"/>
          </a:xfrm>
        </p:grpSpPr>
        <p:sp>
          <p:nvSpPr>
            <p:cNvPr id="1128" name="Google Shape;1128;p90"/>
            <p:cNvSpPr/>
            <p:nvPr/>
          </p:nvSpPr>
          <p:spPr>
            <a:xfrm>
              <a:off x="4176388" y="2824908"/>
              <a:ext cx="297700" cy="294750"/>
            </a:xfrm>
            <a:custGeom>
              <a:rect b="b" l="l" r="r" t="t"/>
              <a:pathLst>
                <a:path extrusionOk="0" h="11790" w="11908">
                  <a:moveTo>
                    <a:pt x="11240" y="358"/>
                  </a:moveTo>
                  <a:cubicBezTo>
                    <a:pt x="11407" y="358"/>
                    <a:pt x="11550" y="477"/>
                    <a:pt x="11550" y="668"/>
                  </a:cubicBezTo>
                  <a:lnTo>
                    <a:pt x="11550" y="5740"/>
                  </a:lnTo>
                  <a:lnTo>
                    <a:pt x="10050" y="5740"/>
                  </a:lnTo>
                  <a:lnTo>
                    <a:pt x="9573" y="5073"/>
                  </a:lnTo>
                  <a:cubicBezTo>
                    <a:pt x="9526" y="5002"/>
                    <a:pt x="9454" y="4978"/>
                    <a:pt x="9383" y="4978"/>
                  </a:cubicBezTo>
                  <a:cubicBezTo>
                    <a:pt x="9288" y="4978"/>
                    <a:pt x="9216" y="5002"/>
                    <a:pt x="9169" y="5073"/>
                  </a:cubicBezTo>
                  <a:lnTo>
                    <a:pt x="8692" y="5740"/>
                  </a:lnTo>
                  <a:lnTo>
                    <a:pt x="7883" y="5740"/>
                  </a:lnTo>
                  <a:cubicBezTo>
                    <a:pt x="7787" y="4788"/>
                    <a:pt x="7049" y="4049"/>
                    <a:pt x="6097" y="3954"/>
                  </a:cubicBezTo>
                  <a:lnTo>
                    <a:pt x="6097" y="3073"/>
                  </a:lnTo>
                  <a:cubicBezTo>
                    <a:pt x="6097" y="3002"/>
                    <a:pt x="6073" y="2954"/>
                    <a:pt x="6049" y="2930"/>
                  </a:cubicBezTo>
                  <a:lnTo>
                    <a:pt x="5406" y="2478"/>
                  </a:lnTo>
                  <a:lnTo>
                    <a:pt x="6049" y="2025"/>
                  </a:lnTo>
                  <a:cubicBezTo>
                    <a:pt x="6097" y="2001"/>
                    <a:pt x="6097" y="1930"/>
                    <a:pt x="6097" y="1882"/>
                  </a:cubicBezTo>
                  <a:lnTo>
                    <a:pt x="6097" y="358"/>
                  </a:lnTo>
                  <a:close/>
                  <a:moveTo>
                    <a:pt x="5739" y="358"/>
                  </a:moveTo>
                  <a:lnTo>
                    <a:pt x="5739" y="1787"/>
                  </a:lnTo>
                  <a:lnTo>
                    <a:pt x="5049" y="2263"/>
                  </a:lnTo>
                  <a:cubicBezTo>
                    <a:pt x="5001" y="2335"/>
                    <a:pt x="4953" y="2382"/>
                    <a:pt x="4953" y="2478"/>
                  </a:cubicBezTo>
                  <a:cubicBezTo>
                    <a:pt x="4953" y="2573"/>
                    <a:pt x="5001" y="2621"/>
                    <a:pt x="5049" y="2692"/>
                  </a:cubicBezTo>
                  <a:lnTo>
                    <a:pt x="5739" y="3168"/>
                  </a:lnTo>
                  <a:lnTo>
                    <a:pt x="5739" y="3954"/>
                  </a:lnTo>
                  <a:cubicBezTo>
                    <a:pt x="5454" y="4002"/>
                    <a:pt x="5168" y="4073"/>
                    <a:pt x="4930" y="4240"/>
                  </a:cubicBezTo>
                  <a:cubicBezTo>
                    <a:pt x="4882" y="4264"/>
                    <a:pt x="4811" y="4335"/>
                    <a:pt x="4858" y="4430"/>
                  </a:cubicBezTo>
                  <a:cubicBezTo>
                    <a:pt x="4874" y="4511"/>
                    <a:pt x="4935" y="4559"/>
                    <a:pt x="5009" y="4559"/>
                  </a:cubicBezTo>
                  <a:cubicBezTo>
                    <a:pt x="5044" y="4559"/>
                    <a:pt x="5082" y="4549"/>
                    <a:pt x="5120" y="4526"/>
                  </a:cubicBezTo>
                  <a:cubicBezTo>
                    <a:pt x="5358" y="4383"/>
                    <a:pt x="5644" y="4311"/>
                    <a:pt x="5906" y="4311"/>
                  </a:cubicBezTo>
                  <a:cubicBezTo>
                    <a:pt x="6811" y="4311"/>
                    <a:pt x="7549" y="5026"/>
                    <a:pt x="7549" y="5931"/>
                  </a:cubicBezTo>
                  <a:cubicBezTo>
                    <a:pt x="7597" y="6812"/>
                    <a:pt x="6835" y="7526"/>
                    <a:pt x="5954" y="7526"/>
                  </a:cubicBezTo>
                  <a:cubicBezTo>
                    <a:pt x="5049" y="7526"/>
                    <a:pt x="4310" y="6812"/>
                    <a:pt x="4310" y="5931"/>
                  </a:cubicBezTo>
                  <a:cubicBezTo>
                    <a:pt x="4310" y="5597"/>
                    <a:pt x="4406" y="5312"/>
                    <a:pt x="4572" y="5026"/>
                  </a:cubicBezTo>
                  <a:cubicBezTo>
                    <a:pt x="4644" y="4978"/>
                    <a:pt x="4620" y="4859"/>
                    <a:pt x="4549" y="4788"/>
                  </a:cubicBezTo>
                  <a:cubicBezTo>
                    <a:pt x="4509" y="4768"/>
                    <a:pt x="4466" y="4756"/>
                    <a:pt x="4425" y="4756"/>
                  </a:cubicBezTo>
                  <a:cubicBezTo>
                    <a:pt x="4367" y="4756"/>
                    <a:pt x="4315" y="4780"/>
                    <a:pt x="4287" y="4835"/>
                  </a:cubicBezTo>
                  <a:cubicBezTo>
                    <a:pt x="4096" y="5097"/>
                    <a:pt x="3977" y="5431"/>
                    <a:pt x="3953" y="5740"/>
                  </a:cubicBezTo>
                  <a:lnTo>
                    <a:pt x="3072" y="5740"/>
                  </a:lnTo>
                  <a:cubicBezTo>
                    <a:pt x="3001" y="5740"/>
                    <a:pt x="2953" y="5788"/>
                    <a:pt x="2905" y="5812"/>
                  </a:cubicBezTo>
                  <a:lnTo>
                    <a:pt x="2477" y="6431"/>
                  </a:lnTo>
                  <a:lnTo>
                    <a:pt x="2024" y="5812"/>
                  </a:lnTo>
                  <a:cubicBezTo>
                    <a:pt x="1977" y="5740"/>
                    <a:pt x="1929" y="5740"/>
                    <a:pt x="1881" y="5740"/>
                  </a:cubicBezTo>
                  <a:lnTo>
                    <a:pt x="286" y="5740"/>
                  </a:lnTo>
                  <a:lnTo>
                    <a:pt x="286" y="668"/>
                  </a:lnTo>
                  <a:cubicBezTo>
                    <a:pt x="286" y="501"/>
                    <a:pt x="405" y="358"/>
                    <a:pt x="595" y="358"/>
                  </a:cubicBezTo>
                  <a:close/>
                  <a:moveTo>
                    <a:pt x="4025" y="6074"/>
                  </a:moveTo>
                  <a:cubicBezTo>
                    <a:pt x="4096" y="7026"/>
                    <a:pt x="4858" y="7764"/>
                    <a:pt x="5811" y="7860"/>
                  </a:cubicBezTo>
                  <a:lnTo>
                    <a:pt x="5811" y="8765"/>
                  </a:lnTo>
                  <a:cubicBezTo>
                    <a:pt x="5811" y="8812"/>
                    <a:pt x="5835" y="8884"/>
                    <a:pt x="5858" y="8908"/>
                  </a:cubicBezTo>
                  <a:lnTo>
                    <a:pt x="6478" y="9360"/>
                  </a:lnTo>
                  <a:lnTo>
                    <a:pt x="5858" y="9789"/>
                  </a:lnTo>
                  <a:cubicBezTo>
                    <a:pt x="5811" y="9836"/>
                    <a:pt x="5811" y="9884"/>
                    <a:pt x="5811" y="9955"/>
                  </a:cubicBezTo>
                  <a:lnTo>
                    <a:pt x="5811" y="11456"/>
                  </a:lnTo>
                  <a:lnTo>
                    <a:pt x="643" y="11456"/>
                  </a:lnTo>
                  <a:cubicBezTo>
                    <a:pt x="500" y="11456"/>
                    <a:pt x="357" y="11337"/>
                    <a:pt x="357" y="11170"/>
                  </a:cubicBezTo>
                  <a:lnTo>
                    <a:pt x="357" y="6074"/>
                  </a:lnTo>
                  <a:lnTo>
                    <a:pt x="1834" y="6074"/>
                  </a:lnTo>
                  <a:lnTo>
                    <a:pt x="2310" y="6764"/>
                  </a:lnTo>
                  <a:cubicBezTo>
                    <a:pt x="2381" y="6812"/>
                    <a:pt x="2429" y="6860"/>
                    <a:pt x="2524" y="6860"/>
                  </a:cubicBezTo>
                  <a:cubicBezTo>
                    <a:pt x="2620" y="6860"/>
                    <a:pt x="2667" y="6812"/>
                    <a:pt x="2739" y="6764"/>
                  </a:cubicBezTo>
                  <a:lnTo>
                    <a:pt x="3215" y="6074"/>
                  </a:lnTo>
                  <a:close/>
                  <a:moveTo>
                    <a:pt x="619" y="1"/>
                  </a:moveTo>
                  <a:cubicBezTo>
                    <a:pt x="262" y="1"/>
                    <a:pt x="0" y="311"/>
                    <a:pt x="0" y="620"/>
                  </a:cubicBezTo>
                  <a:lnTo>
                    <a:pt x="0" y="11622"/>
                  </a:lnTo>
                  <a:cubicBezTo>
                    <a:pt x="0" y="11694"/>
                    <a:pt x="95" y="11789"/>
                    <a:pt x="167" y="11789"/>
                  </a:cubicBezTo>
                  <a:lnTo>
                    <a:pt x="9335" y="11789"/>
                  </a:lnTo>
                  <a:cubicBezTo>
                    <a:pt x="9502" y="11646"/>
                    <a:pt x="9407" y="11456"/>
                    <a:pt x="9264" y="11456"/>
                  </a:cubicBezTo>
                  <a:lnTo>
                    <a:pt x="6097" y="11456"/>
                  </a:lnTo>
                  <a:lnTo>
                    <a:pt x="6097" y="10027"/>
                  </a:lnTo>
                  <a:lnTo>
                    <a:pt x="6787" y="9551"/>
                  </a:lnTo>
                  <a:cubicBezTo>
                    <a:pt x="6835" y="9503"/>
                    <a:pt x="6882" y="9431"/>
                    <a:pt x="6882" y="9360"/>
                  </a:cubicBezTo>
                  <a:cubicBezTo>
                    <a:pt x="6882" y="9265"/>
                    <a:pt x="6835" y="9193"/>
                    <a:pt x="6787" y="9146"/>
                  </a:cubicBezTo>
                  <a:lnTo>
                    <a:pt x="6097" y="8669"/>
                  </a:lnTo>
                  <a:lnTo>
                    <a:pt x="6097" y="7860"/>
                  </a:lnTo>
                  <a:cubicBezTo>
                    <a:pt x="7049" y="7764"/>
                    <a:pt x="7787" y="7026"/>
                    <a:pt x="7883" y="6074"/>
                  </a:cubicBezTo>
                  <a:lnTo>
                    <a:pt x="8788" y="6074"/>
                  </a:lnTo>
                  <a:cubicBezTo>
                    <a:pt x="8835" y="6074"/>
                    <a:pt x="8907" y="6050"/>
                    <a:pt x="8930" y="6026"/>
                  </a:cubicBezTo>
                  <a:lnTo>
                    <a:pt x="9383" y="5383"/>
                  </a:lnTo>
                  <a:lnTo>
                    <a:pt x="9812" y="6026"/>
                  </a:lnTo>
                  <a:cubicBezTo>
                    <a:pt x="9859" y="6074"/>
                    <a:pt x="9907" y="6074"/>
                    <a:pt x="9978" y="6074"/>
                  </a:cubicBezTo>
                  <a:lnTo>
                    <a:pt x="11550" y="6074"/>
                  </a:lnTo>
                  <a:lnTo>
                    <a:pt x="11550" y="11289"/>
                  </a:lnTo>
                  <a:cubicBezTo>
                    <a:pt x="11550" y="11384"/>
                    <a:pt x="11455" y="11456"/>
                    <a:pt x="11360" y="11456"/>
                  </a:cubicBezTo>
                  <a:lnTo>
                    <a:pt x="10026" y="11456"/>
                  </a:lnTo>
                  <a:cubicBezTo>
                    <a:pt x="10002" y="11456"/>
                    <a:pt x="9978" y="11456"/>
                    <a:pt x="9931" y="11503"/>
                  </a:cubicBezTo>
                  <a:cubicBezTo>
                    <a:pt x="9812" y="11646"/>
                    <a:pt x="9931" y="11789"/>
                    <a:pt x="10050" y="11789"/>
                  </a:cubicBezTo>
                  <a:lnTo>
                    <a:pt x="11240" y="11789"/>
                  </a:lnTo>
                  <a:cubicBezTo>
                    <a:pt x="11598" y="11789"/>
                    <a:pt x="11883" y="11503"/>
                    <a:pt x="11883" y="11170"/>
                  </a:cubicBezTo>
                  <a:lnTo>
                    <a:pt x="11883" y="668"/>
                  </a:lnTo>
                  <a:cubicBezTo>
                    <a:pt x="11907" y="311"/>
                    <a:pt x="11598" y="1"/>
                    <a:pt x="1124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9" name="Google Shape;1129;p90"/>
            <p:cNvSpPr/>
            <p:nvPr/>
          </p:nvSpPr>
          <p:spPr>
            <a:xfrm>
              <a:off x="4300213" y="2959483"/>
              <a:ext cx="49450" cy="8950"/>
            </a:xfrm>
            <a:custGeom>
              <a:rect b="b" l="l" r="r" t="t"/>
              <a:pathLst>
                <a:path extrusionOk="0" h="358" w="1978">
                  <a:moveTo>
                    <a:pt x="215" y="0"/>
                  </a:moveTo>
                  <a:cubicBezTo>
                    <a:pt x="143" y="0"/>
                    <a:pt x="72" y="71"/>
                    <a:pt x="48" y="143"/>
                  </a:cubicBezTo>
                  <a:cubicBezTo>
                    <a:pt x="0" y="262"/>
                    <a:pt x="96" y="357"/>
                    <a:pt x="215" y="357"/>
                  </a:cubicBezTo>
                  <a:lnTo>
                    <a:pt x="1810" y="357"/>
                  </a:lnTo>
                  <a:cubicBezTo>
                    <a:pt x="1882" y="357"/>
                    <a:pt x="1953" y="310"/>
                    <a:pt x="1977" y="214"/>
                  </a:cubicBezTo>
                  <a:cubicBezTo>
                    <a:pt x="1977" y="119"/>
                    <a:pt x="1882" y="0"/>
                    <a:pt x="181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0" name="Google Shape;1130;p90"/>
            <p:cNvSpPr/>
            <p:nvPr/>
          </p:nvSpPr>
          <p:spPr>
            <a:xfrm>
              <a:off x="4310338" y="2977333"/>
              <a:ext cx="29800" cy="8950"/>
            </a:xfrm>
            <a:custGeom>
              <a:rect b="b" l="l" r="r" t="t"/>
              <a:pathLst>
                <a:path extrusionOk="0" h="358" w="1192">
                  <a:moveTo>
                    <a:pt x="215" y="0"/>
                  </a:moveTo>
                  <a:cubicBezTo>
                    <a:pt x="119" y="0"/>
                    <a:pt x="48" y="72"/>
                    <a:pt x="24" y="167"/>
                  </a:cubicBezTo>
                  <a:cubicBezTo>
                    <a:pt x="0" y="286"/>
                    <a:pt x="96" y="358"/>
                    <a:pt x="215" y="358"/>
                  </a:cubicBezTo>
                  <a:lnTo>
                    <a:pt x="1001" y="358"/>
                  </a:lnTo>
                  <a:cubicBezTo>
                    <a:pt x="1096" y="358"/>
                    <a:pt x="1167" y="310"/>
                    <a:pt x="1191" y="215"/>
                  </a:cubicBezTo>
                  <a:cubicBezTo>
                    <a:pt x="1191" y="120"/>
                    <a:pt x="1096" y="0"/>
                    <a:pt x="97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1" name="Google Shape;1131;p90"/>
            <p:cNvSpPr/>
            <p:nvPr/>
          </p:nvSpPr>
          <p:spPr>
            <a:xfrm>
              <a:off x="4213888" y="3021983"/>
              <a:ext cx="76225" cy="8950"/>
            </a:xfrm>
            <a:custGeom>
              <a:rect b="b" l="l" r="r" t="t"/>
              <a:pathLst>
                <a:path extrusionOk="0" h="358" w="3049">
                  <a:moveTo>
                    <a:pt x="215" y="1"/>
                  </a:moveTo>
                  <a:cubicBezTo>
                    <a:pt x="119" y="1"/>
                    <a:pt x="72" y="72"/>
                    <a:pt x="48" y="167"/>
                  </a:cubicBezTo>
                  <a:cubicBezTo>
                    <a:pt x="0" y="286"/>
                    <a:pt x="96" y="358"/>
                    <a:pt x="215" y="358"/>
                  </a:cubicBezTo>
                  <a:lnTo>
                    <a:pt x="2834" y="358"/>
                  </a:lnTo>
                  <a:cubicBezTo>
                    <a:pt x="2930" y="358"/>
                    <a:pt x="3001" y="310"/>
                    <a:pt x="3025" y="215"/>
                  </a:cubicBezTo>
                  <a:cubicBezTo>
                    <a:pt x="3049" y="96"/>
                    <a:pt x="2953" y="1"/>
                    <a:pt x="283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2" name="Google Shape;1132;p90"/>
            <p:cNvSpPr/>
            <p:nvPr/>
          </p:nvSpPr>
          <p:spPr>
            <a:xfrm>
              <a:off x="4213888" y="3041033"/>
              <a:ext cx="76225" cy="8950"/>
            </a:xfrm>
            <a:custGeom>
              <a:rect b="b" l="l" r="r" t="t"/>
              <a:pathLst>
                <a:path extrusionOk="0" h="358" w="3049">
                  <a:moveTo>
                    <a:pt x="215" y="1"/>
                  </a:moveTo>
                  <a:cubicBezTo>
                    <a:pt x="119" y="1"/>
                    <a:pt x="72" y="48"/>
                    <a:pt x="48" y="143"/>
                  </a:cubicBezTo>
                  <a:cubicBezTo>
                    <a:pt x="0" y="263"/>
                    <a:pt x="96" y="358"/>
                    <a:pt x="215" y="358"/>
                  </a:cubicBezTo>
                  <a:lnTo>
                    <a:pt x="2834" y="358"/>
                  </a:lnTo>
                  <a:cubicBezTo>
                    <a:pt x="2930" y="358"/>
                    <a:pt x="3001" y="286"/>
                    <a:pt x="3025" y="191"/>
                  </a:cubicBezTo>
                  <a:cubicBezTo>
                    <a:pt x="3049" y="72"/>
                    <a:pt x="2953" y="1"/>
                    <a:pt x="283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3" name="Google Shape;1133;p90"/>
            <p:cNvSpPr/>
            <p:nvPr/>
          </p:nvSpPr>
          <p:spPr>
            <a:xfrm>
              <a:off x="4230563" y="3059483"/>
              <a:ext cx="43475" cy="8975"/>
            </a:xfrm>
            <a:custGeom>
              <a:rect b="b" l="l" r="r" t="t"/>
              <a:pathLst>
                <a:path extrusionOk="0" h="359" w="1739">
                  <a:moveTo>
                    <a:pt x="214" y="1"/>
                  </a:moveTo>
                  <a:cubicBezTo>
                    <a:pt x="119" y="1"/>
                    <a:pt x="72" y="48"/>
                    <a:pt x="24" y="144"/>
                  </a:cubicBezTo>
                  <a:cubicBezTo>
                    <a:pt x="0" y="263"/>
                    <a:pt x="95" y="358"/>
                    <a:pt x="214" y="358"/>
                  </a:cubicBezTo>
                  <a:lnTo>
                    <a:pt x="1524" y="358"/>
                  </a:lnTo>
                  <a:cubicBezTo>
                    <a:pt x="1620" y="358"/>
                    <a:pt x="1667" y="287"/>
                    <a:pt x="1691" y="215"/>
                  </a:cubicBezTo>
                  <a:cubicBezTo>
                    <a:pt x="1739" y="96"/>
                    <a:pt x="1643" y="1"/>
                    <a:pt x="152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4" name="Google Shape;1134;p90"/>
            <p:cNvSpPr/>
            <p:nvPr/>
          </p:nvSpPr>
          <p:spPr>
            <a:xfrm>
              <a:off x="4360338" y="3021383"/>
              <a:ext cx="75050" cy="8950"/>
            </a:xfrm>
            <a:custGeom>
              <a:rect b="b" l="l" r="r" t="t"/>
              <a:pathLst>
                <a:path extrusionOk="0" h="358" w="3002">
                  <a:moveTo>
                    <a:pt x="167" y="1"/>
                  </a:moveTo>
                  <a:cubicBezTo>
                    <a:pt x="72" y="1"/>
                    <a:pt x="25" y="48"/>
                    <a:pt x="1" y="144"/>
                  </a:cubicBezTo>
                  <a:cubicBezTo>
                    <a:pt x="1" y="263"/>
                    <a:pt x="72" y="358"/>
                    <a:pt x="167" y="358"/>
                  </a:cubicBezTo>
                  <a:lnTo>
                    <a:pt x="2787" y="358"/>
                  </a:lnTo>
                  <a:cubicBezTo>
                    <a:pt x="2882" y="358"/>
                    <a:pt x="2930" y="310"/>
                    <a:pt x="2978" y="215"/>
                  </a:cubicBezTo>
                  <a:cubicBezTo>
                    <a:pt x="3001" y="96"/>
                    <a:pt x="2906" y="1"/>
                    <a:pt x="278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5" name="Google Shape;1135;p90"/>
            <p:cNvSpPr/>
            <p:nvPr/>
          </p:nvSpPr>
          <p:spPr>
            <a:xfrm>
              <a:off x="4360338" y="3039833"/>
              <a:ext cx="75050" cy="8975"/>
            </a:xfrm>
            <a:custGeom>
              <a:rect b="b" l="l" r="r" t="t"/>
              <a:pathLst>
                <a:path extrusionOk="0" h="359" w="3002">
                  <a:moveTo>
                    <a:pt x="167" y="1"/>
                  </a:moveTo>
                  <a:cubicBezTo>
                    <a:pt x="72" y="1"/>
                    <a:pt x="25" y="72"/>
                    <a:pt x="1" y="168"/>
                  </a:cubicBezTo>
                  <a:cubicBezTo>
                    <a:pt x="1" y="287"/>
                    <a:pt x="72" y="358"/>
                    <a:pt x="167" y="358"/>
                  </a:cubicBezTo>
                  <a:lnTo>
                    <a:pt x="2787" y="358"/>
                  </a:lnTo>
                  <a:cubicBezTo>
                    <a:pt x="2882" y="358"/>
                    <a:pt x="2930" y="311"/>
                    <a:pt x="2978" y="215"/>
                  </a:cubicBezTo>
                  <a:cubicBezTo>
                    <a:pt x="3001" y="96"/>
                    <a:pt x="2906" y="1"/>
                    <a:pt x="278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6" name="Google Shape;1136;p90"/>
            <p:cNvSpPr/>
            <p:nvPr/>
          </p:nvSpPr>
          <p:spPr>
            <a:xfrm>
              <a:off x="4375813" y="3059483"/>
              <a:ext cx="42900" cy="8975"/>
            </a:xfrm>
            <a:custGeom>
              <a:rect b="b" l="l" r="r" t="t"/>
              <a:pathLst>
                <a:path extrusionOk="0" h="359" w="1716">
                  <a:moveTo>
                    <a:pt x="215" y="1"/>
                  </a:moveTo>
                  <a:cubicBezTo>
                    <a:pt x="120" y="1"/>
                    <a:pt x="49" y="48"/>
                    <a:pt x="25" y="144"/>
                  </a:cubicBezTo>
                  <a:cubicBezTo>
                    <a:pt x="1" y="263"/>
                    <a:pt x="96" y="358"/>
                    <a:pt x="215" y="358"/>
                  </a:cubicBezTo>
                  <a:lnTo>
                    <a:pt x="1525" y="358"/>
                  </a:lnTo>
                  <a:cubicBezTo>
                    <a:pt x="1596" y="358"/>
                    <a:pt x="1668" y="287"/>
                    <a:pt x="1692" y="215"/>
                  </a:cubicBezTo>
                  <a:cubicBezTo>
                    <a:pt x="1716" y="96"/>
                    <a:pt x="1644" y="1"/>
                    <a:pt x="152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7" name="Google Shape;1137;p90"/>
            <p:cNvSpPr/>
            <p:nvPr/>
          </p:nvSpPr>
          <p:spPr>
            <a:xfrm>
              <a:off x="4359738" y="2878508"/>
              <a:ext cx="75650" cy="8950"/>
            </a:xfrm>
            <a:custGeom>
              <a:rect b="b" l="l" r="r" t="t"/>
              <a:pathLst>
                <a:path extrusionOk="0" h="358" w="3026">
                  <a:moveTo>
                    <a:pt x="215" y="0"/>
                  </a:moveTo>
                  <a:cubicBezTo>
                    <a:pt x="144" y="0"/>
                    <a:pt x="72" y="72"/>
                    <a:pt x="49" y="143"/>
                  </a:cubicBezTo>
                  <a:cubicBezTo>
                    <a:pt x="1" y="262"/>
                    <a:pt x="96" y="358"/>
                    <a:pt x="215" y="358"/>
                  </a:cubicBezTo>
                  <a:lnTo>
                    <a:pt x="2835" y="358"/>
                  </a:lnTo>
                  <a:cubicBezTo>
                    <a:pt x="2930" y="358"/>
                    <a:pt x="3002" y="310"/>
                    <a:pt x="3025" y="215"/>
                  </a:cubicBezTo>
                  <a:cubicBezTo>
                    <a:pt x="3025" y="96"/>
                    <a:pt x="2930" y="0"/>
                    <a:pt x="283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8" name="Google Shape;1138;p90"/>
            <p:cNvSpPr/>
            <p:nvPr/>
          </p:nvSpPr>
          <p:spPr>
            <a:xfrm>
              <a:off x="4359738" y="2896958"/>
              <a:ext cx="75650" cy="8950"/>
            </a:xfrm>
            <a:custGeom>
              <a:rect b="b" l="l" r="r" t="t"/>
              <a:pathLst>
                <a:path extrusionOk="0" h="358" w="3026">
                  <a:moveTo>
                    <a:pt x="215" y="1"/>
                  </a:moveTo>
                  <a:cubicBezTo>
                    <a:pt x="144" y="1"/>
                    <a:pt x="72" y="72"/>
                    <a:pt x="49" y="167"/>
                  </a:cubicBezTo>
                  <a:cubicBezTo>
                    <a:pt x="1" y="262"/>
                    <a:pt x="96" y="358"/>
                    <a:pt x="215" y="358"/>
                  </a:cubicBezTo>
                  <a:lnTo>
                    <a:pt x="2835" y="358"/>
                  </a:lnTo>
                  <a:cubicBezTo>
                    <a:pt x="2930" y="358"/>
                    <a:pt x="3002" y="310"/>
                    <a:pt x="3025" y="215"/>
                  </a:cubicBezTo>
                  <a:cubicBezTo>
                    <a:pt x="3025" y="96"/>
                    <a:pt x="2930" y="1"/>
                    <a:pt x="283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9" name="Google Shape;1139;p90"/>
            <p:cNvSpPr/>
            <p:nvPr/>
          </p:nvSpPr>
          <p:spPr>
            <a:xfrm>
              <a:off x="4375813" y="2916008"/>
              <a:ext cx="42900" cy="8950"/>
            </a:xfrm>
            <a:custGeom>
              <a:rect b="b" l="l" r="r" t="t"/>
              <a:pathLst>
                <a:path extrusionOk="0" h="358" w="1716">
                  <a:moveTo>
                    <a:pt x="215" y="1"/>
                  </a:moveTo>
                  <a:cubicBezTo>
                    <a:pt x="120" y="1"/>
                    <a:pt x="49" y="48"/>
                    <a:pt x="25" y="143"/>
                  </a:cubicBezTo>
                  <a:cubicBezTo>
                    <a:pt x="1" y="263"/>
                    <a:pt x="96" y="358"/>
                    <a:pt x="215" y="358"/>
                  </a:cubicBezTo>
                  <a:lnTo>
                    <a:pt x="1525" y="358"/>
                  </a:lnTo>
                  <a:cubicBezTo>
                    <a:pt x="1596" y="358"/>
                    <a:pt x="1668" y="286"/>
                    <a:pt x="1692" y="191"/>
                  </a:cubicBezTo>
                  <a:cubicBezTo>
                    <a:pt x="1716" y="72"/>
                    <a:pt x="1644" y="1"/>
                    <a:pt x="152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0" name="Google Shape;1140;p90"/>
            <p:cNvSpPr/>
            <p:nvPr/>
          </p:nvSpPr>
          <p:spPr>
            <a:xfrm>
              <a:off x="4215663" y="2878508"/>
              <a:ext cx="76250" cy="8950"/>
            </a:xfrm>
            <a:custGeom>
              <a:rect b="b" l="l" r="r" t="t"/>
              <a:pathLst>
                <a:path extrusionOk="0" h="358" w="3050">
                  <a:moveTo>
                    <a:pt x="215" y="0"/>
                  </a:moveTo>
                  <a:cubicBezTo>
                    <a:pt x="120" y="0"/>
                    <a:pt x="72" y="72"/>
                    <a:pt x="25" y="143"/>
                  </a:cubicBezTo>
                  <a:cubicBezTo>
                    <a:pt x="1" y="262"/>
                    <a:pt x="96" y="358"/>
                    <a:pt x="215" y="358"/>
                  </a:cubicBezTo>
                  <a:lnTo>
                    <a:pt x="2835" y="358"/>
                  </a:lnTo>
                  <a:cubicBezTo>
                    <a:pt x="2930" y="358"/>
                    <a:pt x="2978" y="310"/>
                    <a:pt x="3001" y="215"/>
                  </a:cubicBezTo>
                  <a:cubicBezTo>
                    <a:pt x="3049" y="96"/>
                    <a:pt x="2954" y="0"/>
                    <a:pt x="283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1" name="Google Shape;1141;p90"/>
            <p:cNvSpPr/>
            <p:nvPr/>
          </p:nvSpPr>
          <p:spPr>
            <a:xfrm>
              <a:off x="4215663" y="2896958"/>
              <a:ext cx="76250" cy="8950"/>
            </a:xfrm>
            <a:custGeom>
              <a:rect b="b" l="l" r="r" t="t"/>
              <a:pathLst>
                <a:path extrusionOk="0" h="358" w="3050">
                  <a:moveTo>
                    <a:pt x="215" y="1"/>
                  </a:moveTo>
                  <a:cubicBezTo>
                    <a:pt x="120" y="1"/>
                    <a:pt x="72" y="72"/>
                    <a:pt x="25" y="167"/>
                  </a:cubicBezTo>
                  <a:cubicBezTo>
                    <a:pt x="1" y="262"/>
                    <a:pt x="96" y="358"/>
                    <a:pt x="215" y="358"/>
                  </a:cubicBezTo>
                  <a:lnTo>
                    <a:pt x="2835" y="358"/>
                  </a:lnTo>
                  <a:cubicBezTo>
                    <a:pt x="2930" y="358"/>
                    <a:pt x="2978" y="310"/>
                    <a:pt x="3001" y="215"/>
                  </a:cubicBezTo>
                  <a:cubicBezTo>
                    <a:pt x="3049" y="96"/>
                    <a:pt x="2954" y="1"/>
                    <a:pt x="283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2" name="Google Shape;1142;p90"/>
            <p:cNvSpPr/>
            <p:nvPr/>
          </p:nvSpPr>
          <p:spPr>
            <a:xfrm>
              <a:off x="4231738" y="2916008"/>
              <a:ext cx="43500" cy="8950"/>
            </a:xfrm>
            <a:custGeom>
              <a:rect b="b" l="l" r="r" t="t"/>
              <a:pathLst>
                <a:path extrusionOk="0" h="358" w="1740">
                  <a:moveTo>
                    <a:pt x="215" y="1"/>
                  </a:moveTo>
                  <a:cubicBezTo>
                    <a:pt x="144" y="1"/>
                    <a:pt x="72" y="48"/>
                    <a:pt x="48" y="143"/>
                  </a:cubicBezTo>
                  <a:cubicBezTo>
                    <a:pt x="1" y="263"/>
                    <a:pt x="96" y="358"/>
                    <a:pt x="215" y="358"/>
                  </a:cubicBezTo>
                  <a:lnTo>
                    <a:pt x="1525" y="358"/>
                  </a:lnTo>
                  <a:cubicBezTo>
                    <a:pt x="1620" y="358"/>
                    <a:pt x="1692" y="286"/>
                    <a:pt x="1715" y="191"/>
                  </a:cubicBezTo>
                  <a:cubicBezTo>
                    <a:pt x="1739" y="72"/>
                    <a:pt x="1644" y="1"/>
                    <a:pt x="152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43" name="Google Shape;1143;p90"/>
          <p:cNvGrpSpPr/>
          <p:nvPr/>
        </p:nvGrpSpPr>
        <p:grpSpPr>
          <a:xfrm>
            <a:off x="4769597" y="2990297"/>
            <a:ext cx="356019" cy="358112"/>
            <a:chOff x="4673513" y="2822583"/>
            <a:chExt cx="297700" cy="299450"/>
          </a:xfrm>
        </p:grpSpPr>
        <p:sp>
          <p:nvSpPr>
            <p:cNvPr id="1144" name="Google Shape;1144;p90"/>
            <p:cNvSpPr/>
            <p:nvPr/>
          </p:nvSpPr>
          <p:spPr>
            <a:xfrm>
              <a:off x="4673513" y="2824333"/>
              <a:ext cx="297700" cy="297700"/>
            </a:xfrm>
            <a:custGeom>
              <a:rect b="b" l="l" r="r" t="t"/>
              <a:pathLst>
                <a:path extrusionOk="0" h="11908" w="11908">
                  <a:moveTo>
                    <a:pt x="3834" y="1310"/>
                  </a:moveTo>
                  <a:lnTo>
                    <a:pt x="3834" y="10717"/>
                  </a:lnTo>
                  <a:lnTo>
                    <a:pt x="1881" y="10717"/>
                  </a:lnTo>
                  <a:lnTo>
                    <a:pt x="1881" y="1310"/>
                  </a:lnTo>
                  <a:close/>
                  <a:moveTo>
                    <a:pt x="7287" y="5096"/>
                  </a:moveTo>
                  <a:lnTo>
                    <a:pt x="7287" y="10717"/>
                  </a:lnTo>
                  <a:lnTo>
                    <a:pt x="5335" y="10717"/>
                  </a:lnTo>
                  <a:lnTo>
                    <a:pt x="5335" y="5096"/>
                  </a:lnTo>
                  <a:close/>
                  <a:moveTo>
                    <a:pt x="10764" y="7597"/>
                  </a:moveTo>
                  <a:lnTo>
                    <a:pt x="10764" y="10717"/>
                  </a:lnTo>
                  <a:lnTo>
                    <a:pt x="8811" y="10717"/>
                  </a:lnTo>
                  <a:lnTo>
                    <a:pt x="8811" y="7597"/>
                  </a:lnTo>
                  <a:close/>
                  <a:moveTo>
                    <a:pt x="929" y="0"/>
                  </a:moveTo>
                  <a:cubicBezTo>
                    <a:pt x="810" y="0"/>
                    <a:pt x="715" y="48"/>
                    <a:pt x="715" y="167"/>
                  </a:cubicBezTo>
                  <a:lnTo>
                    <a:pt x="715" y="977"/>
                  </a:lnTo>
                  <a:lnTo>
                    <a:pt x="500" y="977"/>
                  </a:lnTo>
                  <a:cubicBezTo>
                    <a:pt x="405" y="977"/>
                    <a:pt x="334" y="1048"/>
                    <a:pt x="334" y="1119"/>
                  </a:cubicBezTo>
                  <a:cubicBezTo>
                    <a:pt x="334" y="1239"/>
                    <a:pt x="381" y="1334"/>
                    <a:pt x="500" y="1334"/>
                  </a:cubicBezTo>
                  <a:lnTo>
                    <a:pt x="715" y="1334"/>
                  </a:lnTo>
                  <a:lnTo>
                    <a:pt x="715" y="2239"/>
                  </a:lnTo>
                  <a:lnTo>
                    <a:pt x="500" y="2239"/>
                  </a:lnTo>
                  <a:cubicBezTo>
                    <a:pt x="405" y="2239"/>
                    <a:pt x="334" y="2286"/>
                    <a:pt x="334" y="2382"/>
                  </a:cubicBezTo>
                  <a:cubicBezTo>
                    <a:pt x="334" y="2501"/>
                    <a:pt x="381" y="2572"/>
                    <a:pt x="500" y="2572"/>
                  </a:cubicBezTo>
                  <a:lnTo>
                    <a:pt x="715" y="2572"/>
                  </a:lnTo>
                  <a:lnTo>
                    <a:pt x="715" y="3477"/>
                  </a:lnTo>
                  <a:lnTo>
                    <a:pt x="500" y="3477"/>
                  </a:lnTo>
                  <a:cubicBezTo>
                    <a:pt x="405" y="3477"/>
                    <a:pt x="334" y="3525"/>
                    <a:pt x="334" y="3620"/>
                  </a:cubicBezTo>
                  <a:cubicBezTo>
                    <a:pt x="334" y="3739"/>
                    <a:pt x="381" y="3834"/>
                    <a:pt x="500" y="3834"/>
                  </a:cubicBezTo>
                  <a:lnTo>
                    <a:pt x="715" y="3834"/>
                  </a:lnTo>
                  <a:lnTo>
                    <a:pt x="715" y="4715"/>
                  </a:lnTo>
                  <a:lnTo>
                    <a:pt x="500" y="4715"/>
                  </a:lnTo>
                  <a:cubicBezTo>
                    <a:pt x="405" y="4715"/>
                    <a:pt x="334" y="4787"/>
                    <a:pt x="334" y="4882"/>
                  </a:cubicBezTo>
                  <a:cubicBezTo>
                    <a:pt x="334" y="5001"/>
                    <a:pt x="381" y="5073"/>
                    <a:pt x="500" y="5073"/>
                  </a:cubicBezTo>
                  <a:lnTo>
                    <a:pt x="715" y="5073"/>
                  </a:lnTo>
                  <a:lnTo>
                    <a:pt x="715" y="5978"/>
                  </a:lnTo>
                  <a:lnTo>
                    <a:pt x="500" y="5978"/>
                  </a:lnTo>
                  <a:cubicBezTo>
                    <a:pt x="405" y="5978"/>
                    <a:pt x="334" y="6025"/>
                    <a:pt x="334" y="6120"/>
                  </a:cubicBezTo>
                  <a:cubicBezTo>
                    <a:pt x="334" y="6240"/>
                    <a:pt x="381" y="6335"/>
                    <a:pt x="500" y="6335"/>
                  </a:cubicBezTo>
                  <a:lnTo>
                    <a:pt x="715" y="6335"/>
                  </a:lnTo>
                  <a:lnTo>
                    <a:pt x="715" y="7216"/>
                  </a:lnTo>
                  <a:lnTo>
                    <a:pt x="500" y="7216"/>
                  </a:lnTo>
                  <a:cubicBezTo>
                    <a:pt x="405" y="7216"/>
                    <a:pt x="334" y="7287"/>
                    <a:pt x="334" y="7383"/>
                  </a:cubicBezTo>
                  <a:cubicBezTo>
                    <a:pt x="334" y="7502"/>
                    <a:pt x="381" y="7573"/>
                    <a:pt x="500" y="7573"/>
                  </a:cubicBezTo>
                  <a:lnTo>
                    <a:pt x="715" y="7573"/>
                  </a:lnTo>
                  <a:lnTo>
                    <a:pt x="715" y="8478"/>
                  </a:lnTo>
                  <a:lnTo>
                    <a:pt x="500" y="8478"/>
                  </a:lnTo>
                  <a:cubicBezTo>
                    <a:pt x="405" y="8478"/>
                    <a:pt x="334" y="8526"/>
                    <a:pt x="334" y="8621"/>
                  </a:cubicBezTo>
                  <a:cubicBezTo>
                    <a:pt x="334" y="8740"/>
                    <a:pt x="381" y="8835"/>
                    <a:pt x="500" y="8835"/>
                  </a:cubicBezTo>
                  <a:lnTo>
                    <a:pt x="715" y="8835"/>
                  </a:lnTo>
                  <a:lnTo>
                    <a:pt x="715" y="9716"/>
                  </a:lnTo>
                  <a:lnTo>
                    <a:pt x="500" y="9716"/>
                  </a:lnTo>
                  <a:cubicBezTo>
                    <a:pt x="405" y="9716"/>
                    <a:pt x="334" y="9788"/>
                    <a:pt x="334" y="9883"/>
                  </a:cubicBezTo>
                  <a:cubicBezTo>
                    <a:pt x="334" y="10002"/>
                    <a:pt x="381" y="10074"/>
                    <a:pt x="500" y="10074"/>
                  </a:cubicBezTo>
                  <a:lnTo>
                    <a:pt x="715" y="10074"/>
                  </a:lnTo>
                  <a:lnTo>
                    <a:pt x="715" y="10717"/>
                  </a:lnTo>
                  <a:lnTo>
                    <a:pt x="286" y="10717"/>
                  </a:lnTo>
                  <a:cubicBezTo>
                    <a:pt x="143" y="10717"/>
                    <a:pt x="0" y="10836"/>
                    <a:pt x="0" y="11002"/>
                  </a:cubicBezTo>
                  <a:lnTo>
                    <a:pt x="0" y="11693"/>
                  </a:lnTo>
                  <a:cubicBezTo>
                    <a:pt x="0" y="11788"/>
                    <a:pt x="95" y="11884"/>
                    <a:pt x="167" y="11884"/>
                  </a:cubicBezTo>
                  <a:lnTo>
                    <a:pt x="2001" y="11884"/>
                  </a:lnTo>
                  <a:cubicBezTo>
                    <a:pt x="2024" y="11884"/>
                    <a:pt x="2048" y="11884"/>
                    <a:pt x="2072" y="11836"/>
                  </a:cubicBezTo>
                  <a:cubicBezTo>
                    <a:pt x="2191" y="11693"/>
                    <a:pt x="2120" y="11550"/>
                    <a:pt x="1953" y="11550"/>
                  </a:cubicBezTo>
                  <a:lnTo>
                    <a:pt x="334" y="11550"/>
                  </a:lnTo>
                  <a:lnTo>
                    <a:pt x="334" y="11074"/>
                  </a:lnTo>
                  <a:lnTo>
                    <a:pt x="11526" y="11074"/>
                  </a:lnTo>
                  <a:lnTo>
                    <a:pt x="11526" y="11550"/>
                  </a:lnTo>
                  <a:lnTo>
                    <a:pt x="2763" y="11550"/>
                  </a:lnTo>
                  <a:cubicBezTo>
                    <a:pt x="2667" y="11550"/>
                    <a:pt x="2596" y="11598"/>
                    <a:pt x="2596" y="11693"/>
                  </a:cubicBezTo>
                  <a:cubicBezTo>
                    <a:pt x="2596" y="11812"/>
                    <a:pt x="2644" y="11907"/>
                    <a:pt x="2763" y="11907"/>
                  </a:cubicBezTo>
                  <a:lnTo>
                    <a:pt x="11574" y="11907"/>
                  </a:lnTo>
                  <a:cubicBezTo>
                    <a:pt x="11717" y="11907"/>
                    <a:pt x="11884" y="11788"/>
                    <a:pt x="11884" y="11598"/>
                  </a:cubicBezTo>
                  <a:lnTo>
                    <a:pt x="11884" y="11002"/>
                  </a:lnTo>
                  <a:cubicBezTo>
                    <a:pt x="11907" y="10860"/>
                    <a:pt x="11788" y="10717"/>
                    <a:pt x="11598" y="10717"/>
                  </a:cubicBezTo>
                  <a:lnTo>
                    <a:pt x="11098" y="10717"/>
                  </a:lnTo>
                  <a:lnTo>
                    <a:pt x="11098" y="7478"/>
                  </a:lnTo>
                  <a:cubicBezTo>
                    <a:pt x="11098" y="7311"/>
                    <a:pt x="10979" y="7240"/>
                    <a:pt x="10860" y="7240"/>
                  </a:cubicBezTo>
                  <a:lnTo>
                    <a:pt x="8692" y="7240"/>
                  </a:lnTo>
                  <a:cubicBezTo>
                    <a:pt x="8550" y="7240"/>
                    <a:pt x="8454" y="7335"/>
                    <a:pt x="8454" y="7478"/>
                  </a:cubicBezTo>
                  <a:lnTo>
                    <a:pt x="8454" y="10717"/>
                  </a:lnTo>
                  <a:lnTo>
                    <a:pt x="7645" y="10717"/>
                  </a:lnTo>
                  <a:lnTo>
                    <a:pt x="7645" y="4954"/>
                  </a:lnTo>
                  <a:cubicBezTo>
                    <a:pt x="7645" y="4811"/>
                    <a:pt x="7526" y="4715"/>
                    <a:pt x="7406" y="4715"/>
                  </a:cubicBezTo>
                  <a:lnTo>
                    <a:pt x="5239" y="4715"/>
                  </a:lnTo>
                  <a:cubicBezTo>
                    <a:pt x="5096" y="4715"/>
                    <a:pt x="5001" y="4834"/>
                    <a:pt x="5001" y="4954"/>
                  </a:cubicBezTo>
                  <a:lnTo>
                    <a:pt x="5001" y="10717"/>
                  </a:lnTo>
                  <a:lnTo>
                    <a:pt x="4191" y="10717"/>
                  </a:lnTo>
                  <a:lnTo>
                    <a:pt x="4191" y="1215"/>
                  </a:lnTo>
                  <a:cubicBezTo>
                    <a:pt x="4191" y="1072"/>
                    <a:pt x="4072" y="977"/>
                    <a:pt x="3953" y="977"/>
                  </a:cubicBezTo>
                  <a:lnTo>
                    <a:pt x="1762" y="977"/>
                  </a:lnTo>
                  <a:cubicBezTo>
                    <a:pt x="1596" y="977"/>
                    <a:pt x="1524" y="1096"/>
                    <a:pt x="1524" y="1215"/>
                  </a:cubicBezTo>
                  <a:lnTo>
                    <a:pt x="1524" y="10717"/>
                  </a:lnTo>
                  <a:lnTo>
                    <a:pt x="1072" y="10717"/>
                  </a:lnTo>
                  <a:lnTo>
                    <a:pt x="1072" y="167"/>
                  </a:lnTo>
                  <a:cubicBezTo>
                    <a:pt x="1072" y="95"/>
                    <a:pt x="1000" y="0"/>
                    <a:pt x="92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5" name="Google Shape;1145;p90"/>
            <p:cNvSpPr/>
            <p:nvPr/>
          </p:nvSpPr>
          <p:spPr>
            <a:xfrm>
              <a:off x="4782463" y="2822583"/>
              <a:ext cx="169700" cy="141675"/>
            </a:xfrm>
            <a:custGeom>
              <a:rect b="b" l="l" r="r" t="t"/>
              <a:pathLst>
                <a:path extrusionOk="0" h="5667" w="6788">
                  <a:moveTo>
                    <a:pt x="606" y="0"/>
                  </a:moveTo>
                  <a:cubicBezTo>
                    <a:pt x="434" y="0"/>
                    <a:pt x="264" y="74"/>
                    <a:pt x="167" y="213"/>
                  </a:cubicBezTo>
                  <a:cubicBezTo>
                    <a:pt x="72" y="332"/>
                    <a:pt x="0" y="475"/>
                    <a:pt x="48" y="618"/>
                  </a:cubicBezTo>
                  <a:cubicBezTo>
                    <a:pt x="48" y="856"/>
                    <a:pt x="143" y="1023"/>
                    <a:pt x="262" y="1118"/>
                  </a:cubicBezTo>
                  <a:lnTo>
                    <a:pt x="4668" y="4571"/>
                  </a:lnTo>
                  <a:cubicBezTo>
                    <a:pt x="4573" y="4643"/>
                    <a:pt x="4501" y="4762"/>
                    <a:pt x="4477" y="4881"/>
                  </a:cubicBezTo>
                  <a:cubicBezTo>
                    <a:pt x="4453" y="5047"/>
                    <a:pt x="4501" y="5190"/>
                    <a:pt x="4596" y="5309"/>
                  </a:cubicBezTo>
                  <a:cubicBezTo>
                    <a:pt x="4692" y="5428"/>
                    <a:pt x="4835" y="5524"/>
                    <a:pt x="4977" y="5524"/>
                  </a:cubicBezTo>
                  <a:lnTo>
                    <a:pt x="6121" y="5667"/>
                  </a:lnTo>
                  <a:cubicBezTo>
                    <a:pt x="6240" y="5667"/>
                    <a:pt x="6311" y="5667"/>
                    <a:pt x="6406" y="5595"/>
                  </a:cubicBezTo>
                  <a:cubicBezTo>
                    <a:pt x="6478" y="5571"/>
                    <a:pt x="6549" y="5524"/>
                    <a:pt x="6621" y="5452"/>
                  </a:cubicBezTo>
                  <a:cubicBezTo>
                    <a:pt x="6740" y="5309"/>
                    <a:pt x="6787" y="5119"/>
                    <a:pt x="6763" y="4952"/>
                  </a:cubicBezTo>
                  <a:lnTo>
                    <a:pt x="6525" y="3809"/>
                  </a:lnTo>
                  <a:cubicBezTo>
                    <a:pt x="6484" y="3561"/>
                    <a:pt x="6227" y="3367"/>
                    <a:pt x="5973" y="3367"/>
                  </a:cubicBezTo>
                  <a:cubicBezTo>
                    <a:pt x="5935" y="3367"/>
                    <a:pt x="5896" y="3371"/>
                    <a:pt x="5859" y="3380"/>
                  </a:cubicBezTo>
                  <a:cubicBezTo>
                    <a:pt x="5668" y="3404"/>
                    <a:pt x="5549" y="3523"/>
                    <a:pt x="5454" y="3642"/>
                  </a:cubicBezTo>
                  <a:lnTo>
                    <a:pt x="3191" y="1856"/>
                  </a:lnTo>
                  <a:cubicBezTo>
                    <a:pt x="3158" y="1823"/>
                    <a:pt x="3120" y="1805"/>
                    <a:pt x="3081" y="1805"/>
                  </a:cubicBezTo>
                  <a:cubicBezTo>
                    <a:pt x="3037" y="1805"/>
                    <a:pt x="2991" y="1829"/>
                    <a:pt x="2953" y="1880"/>
                  </a:cubicBezTo>
                  <a:cubicBezTo>
                    <a:pt x="2906" y="1975"/>
                    <a:pt x="2906" y="2071"/>
                    <a:pt x="3001" y="2118"/>
                  </a:cubicBezTo>
                  <a:lnTo>
                    <a:pt x="5454" y="4095"/>
                  </a:lnTo>
                  <a:cubicBezTo>
                    <a:pt x="5504" y="4112"/>
                    <a:pt x="5543" y="4128"/>
                    <a:pt x="5586" y="4128"/>
                  </a:cubicBezTo>
                  <a:cubicBezTo>
                    <a:pt x="5604" y="4128"/>
                    <a:pt x="5623" y="4126"/>
                    <a:pt x="5644" y="4119"/>
                  </a:cubicBezTo>
                  <a:cubicBezTo>
                    <a:pt x="5692" y="4095"/>
                    <a:pt x="5739" y="4023"/>
                    <a:pt x="5739" y="3976"/>
                  </a:cubicBezTo>
                  <a:cubicBezTo>
                    <a:pt x="5739" y="3857"/>
                    <a:pt x="5787" y="3761"/>
                    <a:pt x="5906" y="3738"/>
                  </a:cubicBezTo>
                  <a:cubicBezTo>
                    <a:pt x="5928" y="3729"/>
                    <a:pt x="5949" y="3725"/>
                    <a:pt x="5970" y="3725"/>
                  </a:cubicBezTo>
                  <a:cubicBezTo>
                    <a:pt x="6065" y="3725"/>
                    <a:pt x="6149" y="3807"/>
                    <a:pt x="6168" y="3904"/>
                  </a:cubicBezTo>
                  <a:lnTo>
                    <a:pt x="6406" y="5047"/>
                  </a:lnTo>
                  <a:cubicBezTo>
                    <a:pt x="6454" y="5095"/>
                    <a:pt x="6406" y="5190"/>
                    <a:pt x="6359" y="5238"/>
                  </a:cubicBezTo>
                  <a:cubicBezTo>
                    <a:pt x="6305" y="5291"/>
                    <a:pt x="6265" y="5318"/>
                    <a:pt x="6208" y="5318"/>
                  </a:cubicBezTo>
                  <a:cubicBezTo>
                    <a:pt x="6189" y="5318"/>
                    <a:pt x="6168" y="5315"/>
                    <a:pt x="6144" y="5309"/>
                  </a:cubicBezTo>
                  <a:lnTo>
                    <a:pt x="5001" y="5166"/>
                  </a:lnTo>
                  <a:cubicBezTo>
                    <a:pt x="4954" y="5166"/>
                    <a:pt x="4882" y="5119"/>
                    <a:pt x="4858" y="5071"/>
                  </a:cubicBezTo>
                  <a:cubicBezTo>
                    <a:pt x="4835" y="5000"/>
                    <a:pt x="4811" y="4952"/>
                    <a:pt x="4811" y="4881"/>
                  </a:cubicBezTo>
                  <a:cubicBezTo>
                    <a:pt x="4811" y="4809"/>
                    <a:pt x="4882" y="4714"/>
                    <a:pt x="4977" y="4690"/>
                  </a:cubicBezTo>
                  <a:cubicBezTo>
                    <a:pt x="5049" y="4643"/>
                    <a:pt x="5096" y="4619"/>
                    <a:pt x="5096" y="4571"/>
                  </a:cubicBezTo>
                  <a:cubicBezTo>
                    <a:pt x="5096" y="4500"/>
                    <a:pt x="5096" y="4452"/>
                    <a:pt x="5049" y="4381"/>
                  </a:cubicBezTo>
                  <a:lnTo>
                    <a:pt x="453" y="761"/>
                  </a:lnTo>
                  <a:cubicBezTo>
                    <a:pt x="405" y="713"/>
                    <a:pt x="357" y="666"/>
                    <a:pt x="357" y="594"/>
                  </a:cubicBezTo>
                  <a:cubicBezTo>
                    <a:pt x="357" y="546"/>
                    <a:pt x="357" y="475"/>
                    <a:pt x="429" y="427"/>
                  </a:cubicBezTo>
                  <a:cubicBezTo>
                    <a:pt x="453" y="356"/>
                    <a:pt x="524" y="332"/>
                    <a:pt x="572" y="332"/>
                  </a:cubicBezTo>
                  <a:cubicBezTo>
                    <a:pt x="643" y="332"/>
                    <a:pt x="691" y="332"/>
                    <a:pt x="762" y="404"/>
                  </a:cubicBezTo>
                  <a:lnTo>
                    <a:pt x="2334" y="1618"/>
                  </a:lnTo>
                  <a:cubicBezTo>
                    <a:pt x="2377" y="1640"/>
                    <a:pt x="2415" y="1651"/>
                    <a:pt x="2450" y="1651"/>
                  </a:cubicBezTo>
                  <a:cubicBezTo>
                    <a:pt x="2493" y="1651"/>
                    <a:pt x="2533" y="1634"/>
                    <a:pt x="2572" y="1594"/>
                  </a:cubicBezTo>
                  <a:cubicBezTo>
                    <a:pt x="2620" y="1499"/>
                    <a:pt x="2620" y="1404"/>
                    <a:pt x="2548" y="1356"/>
                  </a:cubicBezTo>
                  <a:lnTo>
                    <a:pt x="953" y="118"/>
                  </a:lnTo>
                  <a:cubicBezTo>
                    <a:pt x="853" y="38"/>
                    <a:pt x="729" y="0"/>
                    <a:pt x="60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46" name="Google Shape;1146;p90"/>
          <p:cNvGrpSpPr/>
          <p:nvPr/>
        </p:nvGrpSpPr>
        <p:grpSpPr>
          <a:xfrm>
            <a:off x="5512951" y="3000223"/>
            <a:ext cx="357455" cy="338201"/>
            <a:chOff x="5167663" y="2830883"/>
            <a:chExt cx="298900" cy="282800"/>
          </a:xfrm>
        </p:grpSpPr>
        <p:sp>
          <p:nvSpPr>
            <p:cNvPr id="1147" name="Google Shape;1147;p90"/>
            <p:cNvSpPr/>
            <p:nvPr/>
          </p:nvSpPr>
          <p:spPr>
            <a:xfrm>
              <a:off x="5299813" y="2873133"/>
              <a:ext cx="36350" cy="42425"/>
            </a:xfrm>
            <a:custGeom>
              <a:rect b="b" l="l" r="r" t="t"/>
              <a:pathLst>
                <a:path extrusionOk="0" h="1697" w="1454">
                  <a:moveTo>
                    <a:pt x="692" y="596"/>
                  </a:moveTo>
                  <a:lnTo>
                    <a:pt x="834" y="1025"/>
                  </a:lnTo>
                  <a:lnTo>
                    <a:pt x="549" y="1025"/>
                  </a:lnTo>
                  <a:lnTo>
                    <a:pt x="692" y="596"/>
                  </a:lnTo>
                  <a:close/>
                  <a:moveTo>
                    <a:pt x="715" y="1"/>
                  </a:moveTo>
                  <a:cubicBezTo>
                    <a:pt x="644" y="1"/>
                    <a:pt x="573" y="72"/>
                    <a:pt x="549" y="120"/>
                  </a:cubicBezTo>
                  <a:lnTo>
                    <a:pt x="25" y="1477"/>
                  </a:lnTo>
                  <a:cubicBezTo>
                    <a:pt x="1" y="1549"/>
                    <a:pt x="25" y="1644"/>
                    <a:pt x="120" y="1668"/>
                  </a:cubicBezTo>
                  <a:cubicBezTo>
                    <a:pt x="147" y="1688"/>
                    <a:pt x="176" y="1697"/>
                    <a:pt x="204" y="1697"/>
                  </a:cubicBezTo>
                  <a:cubicBezTo>
                    <a:pt x="275" y="1697"/>
                    <a:pt x="341" y="1641"/>
                    <a:pt x="358" y="1573"/>
                  </a:cubicBezTo>
                  <a:lnTo>
                    <a:pt x="453" y="1382"/>
                  </a:lnTo>
                  <a:lnTo>
                    <a:pt x="1025" y="1382"/>
                  </a:lnTo>
                  <a:lnTo>
                    <a:pt x="1096" y="1573"/>
                  </a:lnTo>
                  <a:cubicBezTo>
                    <a:pt x="1144" y="1644"/>
                    <a:pt x="1192" y="1692"/>
                    <a:pt x="1263" y="1692"/>
                  </a:cubicBezTo>
                  <a:lnTo>
                    <a:pt x="1311" y="1692"/>
                  </a:lnTo>
                  <a:cubicBezTo>
                    <a:pt x="1406" y="1668"/>
                    <a:pt x="1454" y="1573"/>
                    <a:pt x="1406" y="1454"/>
                  </a:cubicBezTo>
                  <a:lnTo>
                    <a:pt x="906" y="120"/>
                  </a:lnTo>
                  <a:cubicBezTo>
                    <a:pt x="858" y="25"/>
                    <a:pt x="787" y="1"/>
                    <a:pt x="71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8" name="Google Shape;1148;p90"/>
            <p:cNvSpPr/>
            <p:nvPr/>
          </p:nvSpPr>
          <p:spPr>
            <a:xfrm>
              <a:off x="5221838" y="3006508"/>
              <a:ext cx="29775" cy="43475"/>
            </a:xfrm>
            <a:custGeom>
              <a:rect b="b" l="l" r="r" t="t"/>
              <a:pathLst>
                <a:path extrusionOk="0" h="1739" w="1191">
                  <a:moveTo>
                    <a:pt x="572" y="358"/>
                  </a:moveTo>
                  <a:cubicBezTo>
                    <a:pt x="619" y="358"/>
                    <a:pt x="691" y="381"/>
                    <a:pt x="715" y="477"/>
                  </a:cubicBezTo>
                  <a:cubicBezTo>
                    <a:pt x="739" y="572"/>
                    <a:pt x="667" y="643"/>
                    <a:pt x="572" y="643"/>
                  </a:cubicBezTo>
                  <a:lnTo>
                    <a:pt x="357" y="643"/>
                  </a:lnTo>
                  <a:lnTo>
                    <a:pt x="357" y="358"/>
                  </a:lnTo>
                  <a:close/>
                  <a:moveTo>
                    <a:pt x="667" y="977"/>
                  </a:moveTo>
                  <a:cubicBezTo>
                    <a:pt x="786" y="977"/>
                    <a:pt x="834" y="1072"/>
                    <a:pt x="834" y="1167"/>
                  </a:cubicBezTo>
                  <a:cubicBezTo>
                    <a:pt x="834" y="1286"/>
                    <a:pt x="739" y="1382"/>
                    <a:pt x="667" y="1382"/>
                  </a:cubicBezTo>
                  <a:lnTo>
                    <a:pt x="357" y="1382"/>
                  </a:lnTo>
                  <a:lnTo>
                    <a:pt x="357" y="977"/>
                  </a:lnTo>
                  <a:close/>
                  <a:moveTo>
                    <a:pt x="191" y="0"/>
                  </a:moveTo>
                  <a:cubicBezTo>
                    <a:pt x="96" y="0"/>
                    <a:pt x="0" y="96"/>
                    <a:pt x="0" y="191"/>
                  </a:cubicBezTo>
                  <a:lnTo>
                    <a:pt x="0" y="1548"/>
                  </a:lnTo>
                  <a:lnTo>
                    <a:pt x="0" y="1620"/>
                  </a:lnTo>
                  <a:cubicBezTo>
                    <a:pt x="24" y="1691"/>
                    <a:pt x="96" y="1739"/>
                    <a:pt x="191" y="1739"/>
                  </a:cubicBezTo>
                  <a:lnTo>
                    <a:pt x="667" y="1739"/>
                  </a:lnTo>
                  <a:cubicBezTo>
                    <a:pt x="953" y="1739"/>
                    <a:pt x="1191" y="1501"/>
                    <a:pt x="1191" y="1191"/>
                  </a:cubicBezTo>
                  <a:cubicBezTo>
                    <a:pt x="1191" y="1024"/>
                    <a:pt x="1096" y="858"/>
                    <a:pt x="977" y="786"/>
                  </a:cubicBezTo>
                  <a:cubicBezTo>
                    <a:pt x="1048" y="691"/>
                    <a:pt x="1072" y="572"/>
                    <a:pt x="1048" y="429"/>
                  </a:cubicBezTo>
                  <a:cubicBezTo>
                    <a:pt x="1024" y="191"/>
                    <a:pt x="810" y="0"/>
                    <a:pt x="57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9" name="Google Shape;1149;p90"/>
            <p:cNvSpPr/>
            <p:nvPr/>
          </p:nvSpPr>
          <p:spPr>
            <a:xfrm>
              <a:off x="5375438" y="3006508"/>
              <a:ext cx="37525" cy="43475"/>
            </a:xfrm>
            <a:custGeom>
              <a:rect b="b" l="l" r="r" t="t"/>
              <a:pathLst>
                <a:path extrusionOk="0" h="1739" w="1501">
                  <a:moveTo>
                    <a:pt x="858" y="0"/>
                  </a:moveTo>
                  <a:cubicBezTo>
                    <a:pt x="381" y="0"/>
                    <a:pt x="0" y="381"/>
                    <a:pt x="0" y="858"/>
                  </a:cubicBezTo>
                  <a:cubicBezTo>
                    <a:pt x="0" y="1334"/>
                    <a:pt x="381" y="1739"/>
                    <a:pt x="858" y="1739"/>
                  </a:cubicBezTo>
                  <a:cubicBezTo>
                    <a:pt x="1024" y="1739"/>
                    <a:pt x="1215" y="1667"/>
                    <a:pt x="1334" y="1548"/>
                  </a:cubicBezTo>
                  <a:cubicBezTo>
                    <a:pt x="1358" y="1524"/>
                    <a:pt x="1382" y="1501"/>
                    <a:pt x="1382" y="1453"/>
                  </a:cubicBezTo>
                  <a:cubicBezTo>
                    <a:pt x="1501" y="1405"/>
                    <a:pt x="1477" y="1286"/>
                    <a:pt x="1429" y="1215"/>
                  </a:cubicBezTo>
                  <a:cubicBezTo>
                    <a:pt x="1400" y="1195"/>
                    <a:pt x="1362" y="1184"/>
                    <a:pt x="1324" y="1184"/>
                  </a:cubicBezTo>
                  <a:cubicBezTo>
                    <a:pt x="1271" y="1184"/>
                    <a:pt x="1219" y="1207"/>
                    <a:pt x="1191" y="1263"/>
                  </a:cubicBezTo>
                  <a:lnTo>
                    <a:pt x="1144" y="1286"/>
                  </a:lnTo>
                  <a:cubicBezTo>
                    <a:pt x="1096" y="1334"/>
                    <a:pt x="1001" y="1382"/>
                    <a:pt x="882" y="1382"/>
                  </a:cubicBezTo>
                  <a:cubicBezTo>
                    <a:pt x="620" y="1382"/>
                    <a:pt x="381" y="1143"/>
                    <a:pt x="381" y="858"/>
                  </a:cubicBezTo>
                  <a:cubicBezTo>
                    <a:pt x="381" y="596"/>
                    <a:pt x="620" y="358"/>
                    <a:pt x="882" y="358"/>
                  </a:cubicBezTo>
                  <a:cubicBezTo>
                    <a:pt x="977" y="358"/>
                    <a:pt x="1096" y="381"/>
                    <a:pt x="1144" y="453"/>
                  </a:cubicBezTo>
                  <a:cubicBezTo>
                    <a:pt x="1175" y="469"/>
                    <a:pt x="1207" y="477"/>
                    <a:pt x="1237" y="477"/>
                  </a:cubicBezTo>
                  <a:cubicBezTo>
                    <a:pt x="1297" y="477"/>
                    <a:pt x="1350" y="445"/>
                    <a:pt x="1382" y="381"/>
                  </a:cubicBezTo>
                  <a:cubicBezTo>
                    <a:pt x="1453" y="310"/>
                    <a:pt x="1429" y="215"/>
                    <a:pt x="1334" y="143"/>
                  </a:cubicBezTo>
                  <a:cubicBezTo>
                    <a:pt x="1191" y="72"/>
                    <a:pt x="1024" y="0"/>
                    <a:pt x="85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0" name="Google Shape;1150;p90"/>
            <p:cNvSpPr/>
            <p:nvPr/>
          </p:nvSpPr>
          <p:spPr>
            <a:xfrm>
              <a:off x="5167663" y="2830883"/>
              <a:ext cx="298900" cy="282800"/>
            </a:xfrm>
            <a:custGeom>
              <a:rect b="b" l="l" r="r" t="t"/>
              <a:pathLst>
                <a:path extrusionOk="0" h="11312" w="11956">
                  <a:moveTo>
                    <a:pt x="3620" y="4525"/>
                  </a:moveTo>
                  <a:cubicBezTo>
                    <a:pt x="4430" y="4525"/>
                    <a:pt x="5168" y="4834"/>
                    <a:pt x="5739" y="5335"/>
                  </a:cubicBezTo>
                  <a:cubicBezTo>
                    <a:pt x="5382" y="5716"/>
                    <a:pt x="5120" y="6168"/>
                    <a:pt x="4954" y="6644"/>
                  </a:cubicBezTo>
                  <a:cubicBezTo>
                    <a:pt x="4025" y="6311"/>
                    <a:pt x="3263" y="5573"/>
                    <a:pt x="2953" y="4620"/>
                  </a:cubicBezTo>
                  <a:cubicBezTo>
                    <a:pt x="3144" y="4549"/>
                    <a:pt x="3382" y="4525"/>
                    <a:pt x="3620" y="4525"/>
                  </a:cubicBezTo>
                  <a:close/>
                  <a:moveTo>
                    <a:pt x="8359" y="4549"/>
                  </a:moveTo>
                  <a:cubicBezTo>
                    <a:pt x="8597" y="4549"/>
                    <a:pt x="8835" y="4596"/>
                    <a:pt x="9050" y="4620"/>
                  </a:cubicBezTo>
                  <a:cubicBezTo>
                    <a:pt x="8716" y="5573"/>
                    <a:pt x="7978" y="6311"/>
                    <a:pt x="7025" y="6644"/>
                  </a:cubicBezTo>
                  <a:cubicBezTo>
                    <a:pt x="6883" y="6168"/>
                    <a:pt x="6597" y="5716"/>
                    <a:pt x="6240" y="5335"/>
                  </a:cubicBezTo>
                  <a:cubicBezTo>
                    <a:pt x="6811" y="4858"/>
                    <a:pt x="7549" y="4549"/>
                    <a:pt x="8359" y="4549"/>
                  </a:cubicBezTo>
                  <a:close/>
                  <a:moveTo>
                    <a:pt x="5978" y="5597"/>
                  </a:moveTo>
                  <a:cubicBezTo>
                    <a:pt x="6287" y="5930"/>
                    <a:pt x="6525" y="6311"/>
                    <a:pt x="6668" y="6763"/>
                  </a:cubicBezTo>
                  <a:cubicBezTo>
                    <a:pt x="6454" y="6811"/>
                    <a:pt x="6216" y="6835"/>
                    <a:pt x="5978" y="6835"/>
                  </a:cubicBezTo>
                  <a:cubicBezTo>
                    <a:pt x="5739" y="6835"/>
                    <a:pt x="5501" y="6811"/>
                    <a:pt x="5287" y="6787"/>
                  </a:cubicBezTo>
                  <a:cubicBezTo>
                    <a:pt x="5430" y="6311"/>
                    <a:pt x="5692" y="5930"/>
                    <a:pt x="5978" y="5597"/>
                  </a:cubicBezTo>
                  <a:close/>
                  <a:moveTo>
                    <a:pt x="6716" y="7049"/>
                  </a:moveTo>
                  <a:cubicBezTo>
                    <a:pt x="6763" y="7240"/>
                    <a:pt x="6787" y="7406"/>
                    <a:pt x="6787" y="7597"/>
                  </a:cubicBezTo>
                  <a:cubicBezTo>
                    <a:pt x="6811" y="8311"/>
                    <a:pt x="6597" y="9026"/>
                    <a:pt x="6216" y="9621"/>
                  </a:cubicBezTo>
                  <a:cubicBezTo>
                    <a:pt x="6192" y="9645"/>
                    <a:pt x="6192" y="9669"/>
                    <a:pt x="6168" y="9669"/>
                  </a:cubicBezTo>
                  <a:cubicBezTo>
                    <a:pt x="6192" y="9740"/>
                    <a:pt x="5978" y="9978"/>
                    <a:pt x="5978" y="9978"/>
                  </a:cubicBezTo>
                  <a:cubicBezTo>
                    <a:pt x="5501" y="9478"/>
                    <a:pt x="5168" y="8788"/>
                    <a:pt x="5120" y="8049"/>
                  </a:cubicBezTo>
                  <a:lnTo>
                    <a:pt x="5120" y="7454"/>
                  </a:lnTo>
                  <a:cubicBezTo>
                    <a:pt x="5120" y="7335"/>
                    <a:pt x="5144" y="7216"/>
                    <a:pt x="5168" y="7049"/>
                  </a:cubicBezTo>
                  <a:cubicBezTo>
                    <a:pt x="5406" y="7121"/>
                    <a:pt x="5692" y="7144"/>
                    <a:pt x="5954" y="7144"/>
                  </a:cubicBezTo>
                  <a:cubicBezTo>
                    <a:pt x="6216" y="7144"/>
                    <a:pt x="6478" y="7121"/>
                    <a:pt x="6716" y="7049"/>
                  </a:cubicBezTo>
                  <a:close/>
                  <a:moveTo>
                    <a:pt x="9383" y="4715"/>
                  </a:moveTo>
                  <a:cubicBezTo>
                    <a:pt x="10645" y="5120"/>
                    <a:pt x="11574" y="6335"/>
                    <a:pt x="11574" y="7764"/>
                  </a:cubicBezTo>
                  <a:cubicBezTo>
                    <a:pt x="11574" y="9550"/>
                    <a:pt x="10145" y="11026"/>
                    <a:pt x="8359" y="11026"/>
                  </a:cubicBezTo>
                  <a:cubicBezTo>
                    <a:pt x="7549" y="11026"/>
                    <a:pt x="6811" y="10717"/>
                    <a:pt x="6240" y="10217"/>
                  </a:cubicBezTo>
                  <a:cubicBezTo>
                    <a:pt x="6883" y="9550"/>
                    <a:pt x="7192" y="8692"/>
                    <a:pt x="7192" y="7764"/>
                  </a:cubicBezTo>
                  <a:lnTo>
                    <a:pt x="7240" y="7764"/>
                  </a:lnTo>
                  <a:cubicBezTo>
                    <a:pt x="7192" y="7502"/>
                    <a:pt x="7168" y="7240"/>
                    <a:pt x="7121" y="6978"/>
                  </a:cubicBezTo>
                  <a:cubicBezTo>
                    <a:pt x="8192" y="6621"/>
                    <a:pt x="9026" y="5787"/>
                    <a:pt x="9383" y="4715"/>
                  </a:cubicBezTo>
                  <a:close/>
                  <a:moveTo>
                    <a:pt x="5906" y="0"/>
                  </a:moveTo>
                  <a:cubicBezTo>
                    <a:pt x="3953" y="0"/>
                    <a:pt x="2334" y="1596"/>
                    <a:pt x="2334" y="3572"/>
                  </a:cubicBezTo>
                  <a:cubicBezTo>
                    <a:pt x="2334" y="3834"/>
                    <a:pt x="2382" y="4096"/>
                    <a:pt x="2429" y="4382"/>
                  </a:cubicBezTo>
                  <a:cubicBezTo>
                    <a:pt x="1000" y="4858"/>
                    <a:pt x="0" y="6192"/>
                    <a:pt x="0" y="7764"/>
                  </a:cubicBezTo>
                  <a:cubicBezTo>
                    <a:pt x="0" y="8240"/>
                    <a:pt x="72" y="8692"/>
                    <a:pt x="262" y="9097"/>
                  </a:cubicBezTo>
                  <a:cubicBezTo>
                    <a:pt x="280" y="9170"/>
                    <a:pt x="354" y="9201"/>
                    <a:pt x="430" y="9201"/>
                  </a:cubicBezTo>
                  <a:cubicBezTo>
                    <a:pt x="454" y="9201"/>
                    <a:pt x="478" y="9198"/>
                    <a:pt x="500" y="9192"/>
                  </a:cubicBezTo>
                  <a:cubicBezTo>
                    <a:pt x="596" y="9169"/>
                    <a:pt x="619" y="9050"/>
                    <a:pt x="596" y="8954"/>
                  </a:cubicBezTo>
                  <a:cubicBezTo>
                    <a:pt x="429" y="8573"/>
                    <a:pt x="357" y="8145"/>
                    <a:pt x="357" y="7740"/>
                  </a:cubicBezTo>
                  <a:cubicBezTo>
                    <a:pt x="357" y="6311"/>
                    <a:pt x="1262" y="5120"/>
                    <a:pt x="2548" y="4668"/>
                  </a:cubicBezTo>
                  <a:cubicBezTo>
                    <a:pt x="2906" y="5739"/>
                    <a:pt x="3763" y="6573"/>
                    <a:pt x="4811" y="6930"/>
                  </a:cubicBezTo>
                  <a:cubicBezTo>
                    <a:pt x="4787" y="7073"/>
                    <a:pt x="4763" y="7240"/>
                    <a:pt x="4763" y="7383"/>
                  </a:cubicBezTo>
                  <a:cubicBezTo>
                    <a:pt x="4715" y="7549"/>
                    <a:pt x="4715" y="7740"/>
                    <a:pt x="4763" y="7907"/>
                  </a:cubicBezTo>
                  <a:cubicBezTo>
                    <a:pt x="4787" y="8740"/>
                    <a:pt x="5144" y="9550"/>
                    <a:pt x="5716" y="10145"/>
                  </a:cubicBezTo>
                  <a:cubicBezTo>
                    <a:pt x="5144" y="10645"/>
                    <a:pt x="4406" y="10955"/>
                    <a:pt x="3596" y="10955"/>
                  </a:cubicBezTo>
                  <a:cubicBezTo>
                    <a:pt x="2548" y="10955"/>
                    <a:pt x="1572" y="10455"/>
                    <a:pt x="977" y="9621"/>
                  </a:cubicBezTo>
                  <a:cubicBezTo>
                    <a:pt x="935" y="9565"/>
                    <a:pt x="876" y="9542"/>
                    <a:pt x="826" y="9542"/>
                  </a:cubicBezTo>
                  <a:cubicBezTo>
                    <a:pt x="790" y="9542"/>
                    <a:pt x="758" y="9554"/>
                    <a:pt x="738" y="9574"/>
                  </a:cubicBezTo>
                  <a:cubicBezTo>
                    <a:pt x="643" y="9645"/>
                    <a:pt x="643" y="9764"/>
                    <a:pt x="715" y="9812"/>
                  </a:cubicBezTo>
                  <a:cubicBezTo>
                    <a:pt x="1381" y="10740"/>
                    <a:pt x="2453" y="11312"/>
                    <a:pt x="3620" y="11312"/>
                  </a:cubicBezTo>
                  <a:cubicBezTo>
                    <a:pt x="4525" y="11312"/>
                    <a:pt x="5358" y="10979"/>
                    <a:pt x="6001" y="10407"/>
                  </a:cubicBezTo>
                  <a:cubicBezTo>
                    <a:pt x="6621" y="10979"/>
                    <a:pt x="7454" y="11312"/>
                    <a:pt x="8383" y="11312"/>
                  </a:cubicBezTo>
                  <a:cubicBezTo>
                    <a:pt x="10359" y="11312"/>
                    <a:pt x="11955" y="9693"/>
                    <a:pt x="11955" y="7740"/>
                  </a:cubicBezTo>
                  <a:cubicBezTo>
                    <a:pt x="11931" y="6192"/>
                    <a:pt x="10883" y="4858"/>
                    <a:pt x="9455" y="4382"/>
                  </a:cubicBezTo>
                  <a:cubicBezTo>
                    <a:pt x="9526" y="4120"/>
                    <a:pt x="9550" y="3834"/>
                    <a:pt x="9550" y="3572"/>
                  </a:cubicBezTo>
                  <a:cubicBezTo>
                    <a:pt x="9550" y="2763"/>
                    <a:pt x="9288" y="2001"/>
                    <a:pt x="8764" y="1381"/>
                  </a:cubicBezTo>
                  <a:cubicBezTo>
                    <a:pt x="8736" y="1326"/>
                    <a:pt x="8684" y="1302"/>
                    <a:pt x="8631" y="1302"/>
                  </a:cubicBezTo>
                  <a:cubicBezTo>
                    <a:pt x="8593" y="1302"/>
                    <a:pt x="8555" y="1314"/>
                    <a:pt x="8526" y="1334"/>
                  </a:cubicBezTo>
                  <a:cubicBezTo>
                    <a:pt x="8454" y="1405"/>
                    <a:pt x="8454" y="1524"/>
                    <a:pt x="8502" y="1572"/>
                  </a:cubicBezTo>
                  <a:cubicBezTo>
                    <a:pt x="8954" y="2143"/>
                    <a:pt x="9193" y="2834"/>
                    <a:pt x="9193" y="3572"/>
                  </a:cubicBezTo>
                  <a:cubicBezTo>
                    <a:pt x="9193" y="3810"/>
                    <a:pt x="9169" y="4049"/>
                    <a:pt x="9097" y="4287"/>
                  </a:cubicBezTo>
                  <a:cubicBezTo>
                    <a:pt x="8859" y="4239"/>
                    <a:pt x="8597" y="4191"/>
                    <a:pt x="8335" y="4191"/>
                  </a:cubicBezTo>
                  <a:cubicBezTo>
                    <a:pt x="7430" y="4191"/>
                    <a:pt x="6597" y="4525"/>
                    <a:pt x="5954" y="5096"/>
                  </a:cubicBezTo>
                  <a:cubicBezTo>
                    <a:pt x="5311" y="4525"/>
                    <a:pt x="4477" y="4191"/>
                    <a:pt x="3572" y="4191"/>
                  </a:cubicBezTo>
                  <a:cubicBezTo>
                    <a:pt x="3287" y="4191"/>
                    <a:pt x="3025" y="4239"/>
                    <a:pt x="2786" y="4287"/>
                  </a:cubicBezTo>
                  <a:cubicBezTo>
                    <a:pt x="2739" y="4049"/>
                    <a:pt x="2691" y="3810"/>
                    <a:pt x="2691" y="3572"/>
                  </a:cubicBezTo>
                  <a:cubicBezTo>
                    <a:pt x="2691" y="1786"/>
                    <a:pt x="4168" y="357"/>
                    <a:pt x="5906" y="357"/>
                  </a:cubicBezTo>
                  <a:cubicBezTo>
                    <a:pt x="6668" y="357"/>
                    <a:pt x="7335" y="595"/>
                    <a:pt x="7907" y="1048"/>
                  </a:cubicBezTo>
                  <a:cubicBezTo>
                    <a:pt x="7949" y="1069"/>
                    <a:pt x="7992" y="1081"/>
                    <a:pt x="8031" y="1081"/>
                  </a:cubicBezTo>
                  <a:cubicBezTo>
                    <a:pt x="8078" y="1081"/>
                    <a:pt x="8118" y="1063"/>
                    <a:pt x="8145" y="1024"/>
                  </a:cubicBezTo>
                  <a:cubicBezTo>
                    <a:pt x="8216" y="929"/>
                    <a:pt x="8216" y="834"/>
                    <a:pt x="8121" y="786"/>
                  </a:cubicBezTo>
                  <a:cubicBezTo>
                    <a:pt x="7502" y="262"/>
                    <a:pt x="6716" y="0"/>
                    <a:pt x="590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51" name="Google Shape;1151;p90"/>
          <p:cNvGrpSpPr/>
          <p:nvPr/>
        </p:nvGrpSpPr>
        <p:grpSpPr>
          <a:xfrm>
            <a:off x="6296159" y="2992569"/>
            <a:ext cx="309768" cy="355123"/>
            <a:chOff x="5695138" y="2824483"/>
            <a:chExt cx="259025" cy="296950"/>
          </a:xfrm>
        </p:grpSpPr>
        <p:sp>
          <p:nvSpPr>
            <p:cNvPr id="1152" name="Google Shape;1152;p90"/>
            <p:cNvSpPr/>
            <p:nvPr/>
          </p:nvSpPr>
          <p:spPr>
            <a:xfrm>
              <a:off x="5787438" y="2947558"/>
              <a:ext cx="75025" cy="8950"/>
            </a:xfrm>
            <a:custGeom>
              <a:rect b="b" l="l" r="r" t="t"/>
              <a:pathLst>
                <a:path extrusionOk="0" h="358" w="3001">
                  <a:moveTo>
                    <a:pt x="214" y="1"/>
                  </a:moveTo>
                  <a:cubicBezTo>
                    <a:pt x="119" y="1"/>
                    <a:pt x="71" y="72"/>
                    <a:pt x="24" y="167"/>
                  </a:cubicBezTo>
                  <a:cubicBezTo>
                    <a:pt x="0" y="287"/>
                    <a:pt x="95" y="358"/>
                    <a:pt x="214" y="358"/>
                  </a:cubicBezTo>
                  <a:lnTo>
                    <a:pt x="2834" y="358"/>
                  </a:lnTo>
                  <a:cubicBezTo>
                    <a:pt x="2905" y="358"/>
                    <a:pt x="2977" y="310"/>
                    <a:pt x="3001" y="215"/>
                  </a:cubicBezTo>
                  <a:cubicBezTo>
                    <a:pt x="3001" y="96"/>
                    <a:pt x="2929" y="1"/>
                    <a:pt x="283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3" name="Google Shape;1153;p90"/>
            <p:cNvSpPr/>
            <p:nvPr/>
          </p:nvSpPr>
          <p:spPr>
            <a:xfrm>
              <a:off x="5787438" y="2968408"/>
              <a:ext cx="75025" cy="8950"/>
            </a:xfrm>
            <a:custGeom>
              <a:rect b="b" l="l" r="r" t="t"/>
              <a:pathLst>
                <a:path extrusionOk="0" h="358" w="3001">
                  <a:moveTo>
                    <a:pt x="214" y="0"/>
                  </a:moveTo>
                  <a:cubicBezTo>
                    <a:pt x="119" y="0"/>
                    <a:pt x="71" y="72"/>
                    <a:pt x="24" y="167"/>
                  </a:cubicBezTo>
                  <a:cubicBezTo>
                    <a:pt x="0" y="286"/>
                    <a:pt x="95" y="357"/>
                    <a:pt x="214" y="357"/>
                  </a:cubicBezTo>
                  <a:lnTo>
                    <a:pt x="2834" y="357"/>
                  </a:lnTo>
                  <a:cubicBezTo>
                    <a:pt x="2905" y="357"/>
                    <a:pt x="2977" y="310"/>
                    <a:pt x="3001" y="215"/>
                  </a:cubicBezTo>
                  <a:cubicBezTo>
                    <a:pt x="3001" y="96"/>
                    <a:pt x="2929" y="0"/>
                    <a:pt x="283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4" name="Google Shape;1154;p90"/>
            <p:cNvSpPr/>
            <p:nvPr/>
          </p:nvSpPr>
          <p:spPr>
            <a:xfrm>
              <a:off x="5804088" y="2989233"/>
              <a:ext cx="42300" cy="8950"/>
            </a:xfrm>
            <a:custGeom>
              <a:rect b="b" l="l" r="r" t="t"/>
              <a:pathLst>
                <a:path extrusionOk="0" h="358" w="1692">
                  <a:moveTo>
                    <a:pt x="191" y="1"/>
                  </a:moveTo>
                  <a:cubicBezTo>
                    <a:pt x="120" y="1"/>
                    <a:pt x="48" y="72"/>
                    <a:pt x="25" y="144"/>
                  </a:cubicBezTo>
                  <a:cubicBezTo>
                    <a:pt x="1" y="263"/>
                    <a:pt x="72" y="358"/>
                    <a:pt x="191" y="358"/>
                  </a:cubicBezTo>
                  <a:lnTo>
                    <a:pt x="1501" y="358"/>
                  </a:lnTo>
                  <a:cubicBezTo>
                    <a:pt x="1596" y="358"/>
                    <a:pt x="1668" y="310"/>
                    <a:pt x="1692" y="215"/>
                  </a:cubicBezTo>
                  <a:cubicBezTo>
                    <a:pt x="1692" y="96"/>
                    <a:pt x="1596" y="1"/>
                    <a:pt x="150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5" name="Google Shape;1155;p90"/>
            <p:cNvSpPr/>
            <p:nvPr/>
          </p:nvSpPr>
          <p:spPr>
            <a:xfrm>
              <a:off x="5695138" y="2824483"/>
              <a:ext cx="259025" cy="296950"/>
            </a:xfrm>
            <a:custGeom>
              <a:rect b="b" l="l" r="r" t="t"/>
              <a:pathLst>
                <a:path extrusionOk="0" h="11878" w="10361">
                  <a:moveTo>
                    <a:pt x="5073" y="470"/>
                  </a:moveTo>
                  <a:lnTo>
                    <a:pt x="5073" y="1709"/>
                  </a:lnTo>
                  <a:lnTo>
                    <a:pt x="1668" y="3685"/>
                  </a:lnTo>
                  <a:lnTo>
                    <a:pt x="572" y="3066"/>
                  </a:lnTo>
                  <a:lnTo>
                    <a:pt x="1049" y="2780"/>
                  </a:lnTo>
                  <a:lnTo>
                    <a:pt x="5073" y="470"/>
                  </a:lnTo>
                  <a:close/>
                  <a:moveTo>
                    <a:pt x="10003" y="3352"/>
                  </a:moveTo>
                  <a:lnTo>
                    <a:pt x="10003" y="8496"/>
                  </a:lnTo>
                  <a:lnTo>
                    <a:pt x="8907" y="7877"/>
                  </a:lnTo>
                  <a:lnTo>
                    <a:pt x="8907" y="3971"/>
                  </a:lnTo>
                  <a:lnTo>
                    <a:pt x="10003" y="3352"/>
                  </a:lnTo>
                  <a:close/>
                  <a:moveTo>
                    <a:pt x="5383" y="494"/>
                  </a:moveTo>
                  <a:lnTo>
                    <a:pt x="9860" y="3090"/>
                  </a:lnTo>
                  <a:lnTo>
                    <a:pt x="8741" y="3709"/>
                  </a:lnTo>
                  <a:lnTo>
                    <a:pt x="6764" y="2542"/>
                  </a:lnTo>
                  <a:cubicBezTo>
                    <a:pt x="6732" y="2526"/>
                    <a:pt x="6701" y="2519"/>
                    <a:pt x="6671" y="2519"/>
                  </a:cubicBezTo>
                  <a:cubicBezTo>
                    <a:pt x="6611" y="2519"/>
                    <a:pt x="6558" y="2550"/>
                    <a:pt x="6526" y="2614"/>
                  </a:cubicBezTo>
                  <a:cubicBezTo>
                    <a:pt x="6455" y="2709"/>
                    <a:pt x="6478" y="2780"/>
                    <a:pt x="6574" y="2852"/>
                  </a:cubicBezTo>
                  <a:lnTo>
                    <a:pt x="8574" y="4019"/>
                  </a:lnTo>
                  <a:lnTo>
                    <a:pt x="8574" y="7901"/>
                  </a:lnTo>
                  <a:lnTo>
                    <a:pt x="5216" y="9853"/>
                  </a:lnTo>
                  <a:lnTo>
                    <a:pt x="1858" y="7901"/>
                  </a:lnTo>
                  <a:lnTo>
                    <a:pt x="1858" y="4019"/>
                  </a:lnTo>
                  <a:lnTo>
                    <a:pt x="5216" y="2042"/>
                  </a:lnTo>
                  <a:lnTo>
                    <a:pt x="5883" y="2423"/>
                  </a:lnTo>
                  <a:cubicBezTo>
                    <a:pt x="5921" y="2451"/>
                    <a:pt x="5958" y="2465"/>
                    <a:pt x="5993" y="2465"/>
                  </a:cubicBezTo>
                  <a:cubicBezTo>
                    <a:pt x="6046" y="2465"/>
                    <a:pt x="6092" y="2433"/>
                    <a:pt x="6121" y="2376"/>
                  </a:cubicBezTo>
                  <a:cubicBezTo>
                    <a:pt x="6193" y="2280"/>
                    <a:pt x="6169" y="2185"/>
                    <a:pt x="6073" y="2137"/>
                  </a:cubicBezTo>
                  <a:lnTo>
                    <a:pt x="5383" y="1733"/>
                  </a:lnTo>
                  <a:lnTo>
                    <a:pt x="5383" y="494"/>
                  </a:lnTo>
                  <a:close/>
                  <a:moveTo>
                    <a:pt x="1668" y="8210"/>
                  </a:moveTo>
                  <a:lnTo>
                    <a:pt x="5073" y="10163"/>
                  </a:lnTo>
                  <a:lnTo>
                    <a:pt x="5073" y="11401"/>
                  </a:lnTo>
                  <a:lnTo>
                    <a:pt x="5026" y="11401"/>
                  </a:lnTo>
                  <a:lnTo>
                    <a:pt x="2787" y="10115"/>
                  </a:lnTo>
                  <a:lnTo>
                    <a:pt x="572" y="8829"/>
                  </a:lnTo>
                  <a:lnTo>
                    <a:pt x="1668" y="8210"/>
                  </a:lnTo>
                  <a:close/>
                  <a:moveTo>
                    <a:pt x="8788" y="8186"/>
                  </a:moveTo>
                  <a:lnTo>
                    <a:pt x="9884" y="8805"/>
                  </a:lnTo>
                  <a:lnTo>
                    <a:pt x="7621" y="10115"/>
                  </a:lnTo>
                  <a:lnTo>
                    <a:pt x="5383" y="11401"/>
                  </a:lnTo>
                  <a:lnTo>
                    <a:pt x="5383" y="10139"/>
                  </a:lnTo>
                  <a:lnTo>
                    <a:pt x="8788" y="8186"/>
                  </a:lnTo>
                  <a:close/>
                  <a:moveTo>
                    <a:pt x="5180" y="0"/>
                  </a:moveTo>
                  <a:cubicBezTo>
                    <a:pt x="5151" y="0"/>
                    <a:pt x="5121" y="6"/>
                    <a:pt x="5097" y="18"/>
                  </a:cubicBezTo>
                  <a:lnTo>
                    <a:pt x="96" y="2900"/>
                  </a:lnTo>
                  <a:cubicBezTo>
                    <a:pt x="25" y="2947"/>
                    <a:pt x="1" y="2995"/>
                    <a:pt x="1" y="3066"/>
                  </a:cubicBezTo>
                  <a:lnTo>
                    <a:pt x="1" y="6519"/>
                  </a:lnTo>
                  <a:cubicBezTo>
                    <a:pt x="1" y="6591"/>
                    <a:pt x="72" y="6662"/>
                    <a:pt x="144" y="6686"/>
                  </a:cubicBezTo>
                  <a:cubicBezTo>
                    <a:pt x="159" y="6689"/>
                    <a:pt x="174" y="6691"/>
                    <a:pt x="188" y="6691"/>
                  </a:cubicBezTo>
                  <a:cubicBezTo>
                    <a:pt x="286" y="6691"/>
                    <a:pt x="358" y="6623"/>
                    <a:pt x="358" y="6519"/>
                  </a:cubicBezTo>
                  <a:lnTo>
                    <a:pt x="358" y="3352"/>
                  </a:lnTo>
                  <a:lnTo>
                    <a:pt x="1453" y="3971"/>
                  </a:lnTo>
                  <a:lnTo>
                    <a:pt x="1453" y="7877"/>
                  </a:lnTo>
                  <a:lnTo>
                    <a:pt x="358" y="8496"/>
                  </a:lnTo>
                  <a:lnTo>
                    <a:pt x="358" y="7305"/>
                  </a:lnTo>
                  <a:cubicBezTo>
                    <a:pt x="358" y="7234"/>
                    <a:pt x="310" y="7162"/>
                    <a:pt x="215" y="7138"/>
                  </a:cubicBezTo>
                  <a:cubicBezTo>
                    <a:pt x="200" y="7135"/>
                    <a:pt x="185" y="7134"/>
                    <a:pt x="170" y="7134"/>
                  </a:cubicBezTo>
                  <a:cubicBezTo>
                    <a:pt x="73" y="7134"/>
                    <a:pt x="1" y="7201"/>
                    <a:pt x="1" y="7305"/>
                  </a:cubicBezTo>
                  <a:lnTo>
                    <a:pt x="1" y="8805"/>
                  </a:lnTo>
                  <a:cubicBezTo>
                    <a:pt x="1" y="8853"/>
                    <a:pt x="25" y="8925"/>
                    <a:pt x="96" y="8948"/>
                  </a:cubicBezTo>
                  <a:lnTo>
                    <a:pt x="5097" y="11830"/>
                  </a:lnTo>
                  <a:cubicBezTo>
                    <a:pt x="5121" y="11878"/>
                    <a:pt x="5145" y="11878"/>
                    <a:pt x="5169" y="11878"/>
                  </a:cubicBezTo>
                  <a:cubicBezTo>
                    <a:pt x="5216" y="11878"/>
                    <a:pt x="5240" y="11878"/>
                    <a:pt x="5264" y="11830"/>
                  </a:cubicBezTo>
                  <a:lnTo>
                    <a:pt x="10265" y="8948"/>
                  </a:lnTo>
                  <a:cubicBezTo>
                    <a:pt x="10336" y="8925"/>
                    <a:pt x="10360" y="8853"/>
                    <a:pt x="10360" y="8805"/>
                  </a:cubicBezTo>
                  <a:lnTo>
                    <a:pt x="10360" y="3066"/>
                  </a:lnTo>
                  <a:cubicBezTo>
                    <a:pt x="10360" y="2995"/>
                    <a:pt x="10336" y="2947"/>
                    <a:pt x="10265" y="2900"/>
                  </a:cubicBezTo>
                  <a:lnTo>
                    <a:pt x="5264" y="18"/>
                  </a:lnTo>
                  <a:cubicBezTo>
                    <a:pt x="5240" y="6"/>
                    <a:pt x="5210" y="0"/>
                    <a:pt x="518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56" name="Google Shape;1156;p90"/>
          <p:cNvSpPr/>
          <p:nvPr/>
        </p:nvSpPr>
        <p:spPr>
          <a:xfrm>
            <a:off x="6997425" y="2993040"/>
            <a:ext cx="356019" cy="355332"/>
          </a:xfrm>
          <a:custGeom>
            <a:rect b="b" l="l" r="r" t="t"/>
            <a:pathLst>
              <a:path extrusionOk="0" h="11885" w="11908">
                <a:moveTo>
                  <a:pt x="6312" y="1335"/>
                </a:moveTo>
                <a:lnTo>
                  <a:pt x="7097" y="1811"/>
                </a:lnTo>
                <a:lnTo>
                  <a:pt x="6312" y="2287"/>
                </a:lnTo>
                <a:lnTo>
                  <a:pt x="5550" y="1811"/>
                </a:lnTo>
                <a:lnTo>
                  <a:pt x="6312" y="1335"/>
                </a:lnTo>
                <a:close/>
                <a:moveTo>
                  <a:pt x="9479" y="3454"/>
                </a:moveTo>
                <a:lnTo>
                  <a:pt x="10241" y="3930"/>
                </a:lnTo>
                <a:lnTo>
                  <a:pt x="10003" y="4073"/>
                </a:lnTo>
                <a:lnTo>
                  <a:pt x="9479" y="4407"/>
                </a:lnTo>
                <a:lnTo>
                  <a:pt x="8693" y="3930"/>
                </a:lnTo>
                <a:lnTo>
                  <a:pt x="9479" y="3454"/>
                </a:lnTo>
                <a:close/>
                <a:moveTo>
                  <a:pt x="3168" y="5026"/>
                </a:moveTo>
                <a:lnTo>
                  <a:pt x="3930" y="5502"/>
                </a:lnTo>
                <a:lnTo>
                  <a:pt x="3168" y="5978"/>
                </a:lnTo>
                <a:lnTo>
                  <a:pt x="2382" y="5502"/>
                </a:lnTo>
                <a:lnTo>
                  <a:pt x="3168" y="5026"/>
                </a:lnTo>
                <a:close/>
                <a:moveTo>
                  <a:pt x="5359" y="2120"/>
                </a:moveTo>
                <a:lnTo>
                  <a:pt x="6169" y="2549"/>
                </a:lnTo>
                <a:lnTo>
                  <a:pt x="6169" y="10694"/>
                </a:lnTo>
                <a:lnTo>
                  <a:pt x="5359" y="10694"/>
                </a:lnTo>
                <a:lnTo>
                  <a:pt x="5359" y="2120"/>
                </a:lnTo>
                <a:close/>
                <a:moveTo>
                  <a:pt x="8503" y="4240"/>
                </a:moveTo>
                <a:lnTo>
                  <a:pt x="9288" y="4669"/>
                </a:lnTo>
                <a:lnTo>
                  <a:pt x="9288" y="10694"/>
                </a:lnTo>
                <a:lnTo>
                  <a:pt x="8503" y="10694"/>
                </a:lnTo>
                <a:lnTo>
                  <a:pt x="8503" y="4240"/>
                </a:lnTo>
                <a:close/>
                <a:moveTo>
                  <a:pt x="4144" y="5836"/>
                </a:moveTo>
                <a:lnTo>
                  <a:pt x="4144" y="10717"/>
                </a:lnTo>
                <a:lnTo>
                  <a:pt x="3335" y="10717"/>
                </a:lnTo>
                <a:lnTo>
                  <a:pt x="3335" y="6312"/>
                </a:lnTo>
                <a:lnTo>
                  <a:pt x="4144" y="5836"/>
                </a:lnTo>
                <a:close/>
                <a:moveTo>
                  <a:pt x="7264" y="2120"/>
                </a:moveTo>
                <a:lnTo>
                  <a:pt x="7264" y="10717"/>
                </a:lnTo>
                <a:lnTo>
                  <a:pt x="6478" y="10717"/>
                </a:lnTo>
                <a:lnTo>
                  <a:pt x="6478" y="2597"/>
                </a:lnTo>
                <a:lnTo>
                  <a:pt x="7264" y="2120"/>
                </a:lnTo>
                <a:close/>
                <a:moveTo>
                  <a:pt x="11551" y="11051"/>
                </a:moveTo>
                <a:lnTo>
                  <a:pt x="11551" y="11527"/>
                </a:lnTo>
                <a:lnTo>
                  <a:pt x="358" y="11527"/>
                </a:lnTo>
                <a:lnTo>
                  <a:pt x="358" y="11051"/>
                </a:lnTo>
                <a:close/>
                <a:moveTo>
                  <a:pt x="930" y="1"/>
                </a:moveTo>
                <a:cubicBezTo>
                  <a:pt x="810" y="1"/>
                  <a:pt x="715" y="72"/>
                  <a:pt x="715" y="192"/>
                </a:cubicBezTo>
                <a:lnTo>
                  <a:pt x="715" y="977"/>
                </a:lnTo>
                <a:lnTo>
                  <a:pt x="501" y="977"/>
                </a:lnTo>
                <a:cubicBezTo>
                  <a:pt x="429" y="977"/>
                  <a:pt x="334" y="1049"/>
                  <a:pt x="334" y="1144"/>
                </a:cubicBezTo>
                <a:cubicBezTo>
                  <a:pt x="334" y="1263"/>
                  <a:pt x="382" y="1335"/>
                  <a:pt x="501" y="1335"/>
                </a:cubicBezTo>
                <a:lnTo>
                  <a:pt x="715" y="1335"/>
                </a:lnTo>
                <a:lnTo>
                  <a:pt x="715" y="2240"/>
                </a:lnTo>
                <a:lnTo>
                  <a:pt x="501" y="2240"/>
                </a:lnTo>
                <a:cubicBezTo>
                  <a:pt x="429" y="2240"/>
                  <a:pt x="334" y="2287"/>
                  <a:pt x="334" y="2382"/>
                </a:cubicBezTo>
                <a:cubicBezTo>
                  <a:pt x="334" y="2502"/>
                  <a:pt x="382" y="2597"/>
                  <a:pt x="501" y="2597"/>
                </a:cubicBezTo>
                <a:lnTo>
                  <a:pt x="715" y="2597"/>
                </a:lnTo>
                <a:lnTo>
                  <a:pt x="715" y="3478"/>
                </a:lnTo>
                <a:lnTo>
                  <a:pt x="501" y="3478"/>
                </a:lnTo>
                <a:cubicBezTo>
                  <a:pt x="429" y="3478"/>
                  <a:pt x="334" y="3549"/>
                  <a:pt x="334" y="3645"/>
                </a:cubicBezTo>
                <a:cubicBezTo>
                  <a:pt x="334" y="3740"/>
                  <a:pt x="382" y="3835"/>
                  <a:pt x="501" y="3835"/>
                </a:cubicBezTo>
                <a:lnTo>
                  <a:pt x="715" y="3835"/>
                </a:lnTo>
                <a:lnTo>
                  <a:pt x="715" y="4740"/>
                </a:lnTo>
                <a:lnTo>
                  <a:pt x="501" y="4740"/>
                </a:lnTo>
                <a:cubicBezTo>
                  <a:pt x="429" y="4740"/>
                  <a:pt x="334" y="4788"/>
                  <a:pt x="334" y="4883"/>
                </a:cubicBezTo>
                <a:cubicBezTo>
                  <a:pt x="334" y="5002"/>
                  <a:pt x="382" y="5097"/>
                  <a:pt x="501" y="5097"/>
                </a:cubicBezTo>
                <a:lnTo>
                  <a:pt x="715" y="5097"/>
                </a:lnTo>
                <a:lnTo>
                  <a:pt x="715" y="5978"/>
                </a:lnTo>
                <a:lnTo>
                  <a:pt x="501" y="5978"/>
                </a:lnTo>
                <a:cubicBezTo>
                  <a:pt x="429" y="5978"/>
                  <a:pt x="334" y="6050"/>
                  <a:pt x="334" y="6121"/>
                </a:cubicBezTo>
                <a:cubicBezTo>
                  <a:pt x="334" y="6240"/>
                  <a:pt x="382" y="6336"/>
                  <a:pt x="501" y="6336"/>
                </a:cubicBezTo>
                <a:lnTo>
                  <a:pt x="715" y="6336"/>
                </a:lnTo>
                <a:lnTo>
                  <a:pt x="715" y="7241"/>
                </a:lnTo>
                <a:lnTo>
                  <a:pt x="501" y="7241"/>
                </a:lnTo>
                <a:cubicBezTo>
                  <a:pt x="429" y="7241"/>
                  <a:pt x="334" y="7288"/>
                  <a:pt x="334" y="7383"/>
                </a:cubicBezTo>
                <a:cubicBezTo>
                  <a:pt x="334" y="7503"/>
                  <a:pt x="382" y="7598"/>
                  <a:pt x="501" y="7598"/>
                </a:cubicBezTo>
                <a:lnTo>
                  <a:pt x="715" y="7598"/>
                </a:lnTo>
                <a:lnTo>
                  <a:pt x="715" y="8479"/>
                </a:lnTo>
                <a:lnTo>
                  <a:pt x="501" y="8479"/>
                </a:lnTo>
                <a:cubicBezTo>
                  <a:pt x="429" y="8479"/>
                  <a:pt x="334" y="8550"/>
                  <a:pt x="334" y="8622"/>
                </a:cubicBezTo>
                <a:cubicBezTo>
                  <a:pt x="334" y="8741"/>
                  <a:pt x="382" y="8836"/>
                  <a:pt x="501" y="8836"/>
                </a:cubicBezTo>
                <a:lnTo>
                  <a:pt x="715" y="8836"/>
                </a:lnTo>
                <a:lnTo>
                  <a:pt x="715" y="9741"/>
                </a:lnTo>
                <a:lnTo>
                  <a:pt x="501" y="9741"/>
                </a:lnTo>
                <a:cubicBezTo>
                  <a:pt x="429" y="9741"/>
                  <a:pt x="334" y="9789"/>
                  <a:pt x="334" y="9884"/>
                </a:cubicBezTo>
                <a:cubicBezTo>
                  <a:pt x="334" y="10003"/>
                  <a:pt x="382" y="10098"/>
                  <a:pt x="501" y="10098"/>
                </a:cubicBezTo>
                <a:lnTo>
                  <a:pt x="715" y="10098"/>
                </a:lnTo>
                <a:lnTo>
                  <a:pt x="715" y="10717"/>
                </a:lnTo>
                <a:lnTo>
                  <a:pt x="310" y="10717"/>
                </a:lnTo>
                <a:cubicBezTo>
                  <a:pt x="144" y="10717"/>
                  <a:pt x="1" y="10837"/>
                  <a:pt x="1" y="11003"/>
                </a:cubicBezTo>
                <a:lnTo>
                  <a:pt x="1" y="11575"/>
                </a:lnTo>
                <a:cubicBezTo>
                  <a:pt x="1" y="11718"/>
                  <a:pt x="120" y="11884"/>
                  <a:pt x="310" y="11884"/>
                </a:cubicBezTo>
                <a:lnTo>
                  <a:pt x="11622" y="11884"/>
                </a:lnTo>
                <a:cubicBezTo>
                  <a:pt x="11765" y="11884"/>
                  <a:pt x="11908" y="11765"/>
                  <a:pt x="11908" y="11575"/>
                </a:cubicBezTo>
                <a:lnTo>
                  <a:pt x="11908" y="10979"/>
                </a:lnTo>
                <a:cubicBezTo>
                  <a:pt x="11908" y="10837"/>
                  <a:pt x="11789" y="10694"/>
                  <a:pt x="11622" y="10694"/>
                </a:cubicBezTo>
                <a:lnTo>
                  <a:pt x="10789" y="10694"/>
                </a:lnTo>
                <a:lnTo>
                  <a:pt x="10789" y="6193"/>
                </a:lnTo>
                <a:cubicBezTo>
                  <a:pt x="10789" y="6097"/>
                  <a:pt x="10717" y="6002"/>
                  <a:pt x="10646" y="6002"/>
                </a:cubicBezTo>
                <a:cubicBezTo>
                  <a:pt x="10527" y="6002"/>
                  <a:pt x="10431" y="6074"/>
                  <a:pt x="10431" y="6193"/>
                </a:cubicBezTo>
                <a:lnTo>
                  <a:pt x="10431" y="10694"/>
                </a:lnTo>
                <a:lnTo>
                  <a:pt x="9622" y="10694"/>
                </a:lnTo>
                <a:lnTo>
                  <a:pt x="9622" y="4669"/>
                </a:lnTo>
                <a:lnTo>
                  <a:pt x="10431" y="4240"/>
                </a:lnTo>
                <a:lnTo>
                  <a:pt x="10431" y="5383"/>
                </a:lnTo>
                <a:cubicBezTo>
                  <a:pt x="10431" y="5478"/>
                  <a:pt x="10479" y="5574"/>
                  <a:pt x="10574" y="5574"/>
                </a:cubicBezTo>
                <a:cubicBezTo>
                  <a:pt x="10693" y="5574"/>
                  <a:pt x="10789" y="5502"/>
                  <a:pt x="10789" y="5383"/>
                </a:cubicBezTo>
                <a:lnTo>
                  <a:pt x="10789" y="3930"/>
                </a:lnTo>
                <a:cubicBezTo>
                  <a:pt x="10789" y="3883"/>
                  <a:pt x="10765" y="3811"/>
                  <a:pt x="10693" y="3787"/>
                </a:cubicBezTo>
                <a:lnTo>
                  <a:pt x="9646" y="3144"/>
                </a:lnTo>
                <a:cubicBezTo>
                  <a:pt x="9586" y="3121"/>
                  <a:pt x="9527" y="3109"/>
                  <a:pt x="9473" y="3109"/>
                </a:cubicBezTo>
                <a:cubicBezTo>
                  <a:pt x="9419" y="3109"/>
                  <a:pt x="9372" y="3121"/>
                  <a:pt x="9336" y="3144"/>
                </a:cubicBezTo>
                <a:lnTo>
                  <a:pt x="8288" y="3787"/>
                </a:lnTo>
                <a:cubicBezTo>
                  <a:pt x="8217" y="3811"/>
                  <a:pt x="8193" y="3883"/>
                  <a:pt x="8193" y="3930"/>
                </a:cubicBezTo>
                <a:lnTo>
                  <a:pt x="8193" y="10717"/>
                </a:lnTo>
                <a:lnTo>
                  <a:pt x="7621" y="10717"/>
                </a:lnTo>
                <a:lnTo>
                  <a:pt x="7621" y="1811"/>
                </a:lnTo>
                <a:lnTo>
                  <a:pt x="7621" y="1787"/>
                </a:lnTo>
                <a:cubicBezTo>
                  <a:pt x="7621" y="1739"/>
                  <a:pt x="7598" y="1692"/>
                  <a:pt x="7550" y="1668"/>
                </a:cubicBezTo>
                <a:lnTo>
                  <a:pt x="6502" y="1049"/>
                </a:lnTo>
                <a:cubicBezTo>
                  <a:pt x="6443" y="1013"/>
                  <a:pt x="6383" y="995"/>
                  <a:pt x="6326" y="995"/>
                </a:cubicBezTo>
                <a:cubicBezTo>
                  <a:pt x="6270" y="995"/>
                  <a:pt x="6216" y="1013"/>
                  <a:pt x="6169" y="1049"/>
                </a:cubicBezTo>
                <a:lnTo>
                  <a:pt x="5121" y="1668"/>
                </a:lnTo>
                <a:cubicBezTo>
                  <a:pt x="5097" y="1668"/>
                  <a:pt x="5097" y="1692"/>
                  <a:pt x="5097" y="1692"/>
                </a:cubicBezTo>
                <a:cubicBezTo>
                  <a:pt x="5073" y="1739"/>
                  <a:pt x="5073" y="1763"/>
                  <a:pt x="5073" y="1811"/>
                </a:cubicBezTo>
                <a:lnTo>
                  <a:pt x="5073" y="10717"/>
                </a:lnTo>
                <a:lnTo>
                  <a:pt x="4502" y="10717"/>
                </a:lnTo>
                <a:lnTo>
                  <a:pt x="4502" y="5502"/>
                </a:lnTo>
                <a:cubicBezTo>
                  <a:pt x="4502" y="5478"/>
                  <a:pt x="4478" y="5454"/>
                  <a:pt x="4454" y="5431"/>
                </a:cubicBezTo>
                <a:cubicBezTo>
                  <a:pt x="4406" y="5431"/>
                  <a:pt x="4406" y="5383"/>
                  <a:pt x="4383" y="5383"/>
                </a:cubicBezTo>
                <a:cubicBezTo>
                  <a:pt x="4359" y="5359"/>
                  <a:pt x="3382" y="4788"/>
                  <a:pt x="3382" y="4788"/>
                </a:cubicBezTo>
                <a:cubicBezTo>
                  <a:pt x="3323" y="4764"/>
                  <a:pt x="3263" y="4752"/>
                  <a:pt x="3204" y="4752"/>
                </a:cubicBezTo>
                <a:cubicBezTo>
                  <a:pt x="3144" y="4752"/>
                  <a:pt x="3085" y="4764"/>
                  <a:pt x="3025" y="4788"/>
                </a:cubicBezTo>
                <a:lnTo>
                  <a:pt x="1977" y="5431"/>
                </a:lnTo>
                <a:lnTo>
                  <a:pt x="1954" y="5454"/>
                </a:lnTo>
                <a:cubicBezTo>
                  <a:pt x="1906" y="5478"/>
                  <a:pt x="1882" y="5550"/>
                  <a:pt x="1882" y="5574"/>
                </a:cubicBezTo>
                <a:lnTo>
                  <a:pt x="1882" y="8598"/>
                </a:lnTo>
                <a:cubicBezTo>
                  <a:pt x="1882" y="8693"/>
                  <a:pt x="1954" y="8788"/>
                  <a:pt x="2025" y="8788"/>
                </a:cubicBezTo>
                <a:cubicBezTo>
                  <a:pt x="2144" y="8788"/>
                  <a:pt x="2239" y="8717"/>
                  <a:pt x="2239" y="8598"/>
                </a:cubicBezTo>
                <a:lnTo>
                  <a:pt x="2239" y="5859"/>
                </a:lnTo>
                <a:lnTo>
                  <a:pt x="3049" y="6312"/>
                </a:lnTo>
                <a:lnTo>
                  <a:pt x="3049" y="10717"/>
                </a:lnTo>
                <a:lnTo>
                  <a:pt x="2239" y="10717"/>
                </a:lnTo>
                <a:lnTo>
                  <a:pt x="2239" y="9408"/>
                </a:lnTo>
                <a:cubicBezTo>
                  <a:pt x="2239" y="9312"/>
                  <a:pt x="2192" y="9241"/>
                  <a:pt x="2096" y="9241"/>
                </a:cubicBezTo>
                <a:cubicBezTo>
                  <a:pt x="1977" y="9241"/>
                  <a:pt x="1882" y="9289"/>
                  <a:pt x="1882" y="9408"/>
                </a:cubicBezTo>
                <a:lnTo>
                  <a:pt x="1882" y="10717"/>
                </a:lnTo>
                <a:lnTo>
                  <a:pt x="1072" y="10717"/>
                </a:lnTo>
                <a:lnTo>
                  <a:pt x="1072" y="192"/>
                </a:lnTo>
                <a:cubicBezTo>
                  <a:pt x="1072" y="96"/>
                  <a:pt x="1025" y="1"/>
                  <a:pt x="930" y="1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7" name="Google Shape;1157;p90"/>
          <p:cNvSpPr/>
          <p:nvPr/>
        </p:nvSpPr>
        <p:spPr>
          <a:xfrm>
            <a:off x="7749323" y="2992352"/>
            <a:ext cx="341071" cy="356019"/>
          </a:xfrm>
          <a:custGeom>
            <a:rect b="b" l="l" r="r" t="t"/>
            <a:pathLst>
              <a:path extrusionOk="0" h="11908" w="11408">
                <a:moveTo>
                  <a:pt x="5502" y="762"/>
                </a:moveTo>
                <a:lnTo>
                  <a:pt x="5502" y="3572"/>
                </a:lnTo>
                <a:lnTo>
                  <a:pt x="4168" y="2882"/>
                </a:lnTo>
                <a:lnTo>
                  <a:pt x="5502" y="762"/>
                </a:lnTo>
                <a:close/>
                <a:moveTo>
                  <a:pt x="3954" y="3167"/>
                </a:moveTo>
                <a:lnTo>
                  <a:pt x="5478" y="3953"/>
                </a:lnTo>
                <a:lnTo>
                  <a:pt x="5478" y="7430"/>
                </a:lnTo>
                <a:lnTo>
                  <a:pt x="2215" y="5906"/>
                </a:lnTo>
                <a:lnTo>
                  <a:pt x="3954" y="3167"/>
                </a:lnTo>
                <a:close/>
                <a:moveTo>
                  <a:pt x="7383" y="3167"/>
                </a:moveTo>
                <a:lnTo>
                  <a:pt x="9098" y="5906"/>
                </a:lnTo>
                <a:lnTo>
                  <a:pt x="5859" y="7478"/>
                </a:lnTo>
                <a:lnTo>
                  <a:pt x="5859" y="3953"/>
                </a:lnTo>
                <a:lnTo>
                  <a:pt x="7383" y="3167"/>
                </a:lnTo>
                <a:close/>
                <a:moveTo>
                  <a:pt x="9288" y="6240"/>
                </a:moveTo>
                <a:lnTo>
                  <a:pt x="10979" y="8954"/>
                </a:lnTo>
                <a:lnTo>
                  <a:pt x="5859" y="11431"/>
                </a:lnTo>
                <a:lnTo>
                  <a:pt x="5859" y="7859"/>
                </a:lnTo>
                <a:lnTo>
                  <a:pt x="9288" y="6240"/>
                </a:lnTo>
                <a:close/>
                <a:moveTo>
                  <a:pt x="5668" y="0"/>
                </a:moveTo>
                <a:cubicBezTo>
                  <a:pt x="5645" y="0"/>
                  <a:pt x="5621" y="24"/>
                  <a:pt x="5597" y="48"/>
                </a:cubicBezTo>
                <a:lnTo>
                  <a:pt x="5549" y="95"/>
                </a:lnTo>
                <a:lnTo>
                  <a:pt x="48" y="8859"/>
                </a:lnTo>
                <a:cubicBezTo>
                  <a:pt x="24" y="8931"/>
                  <a:pt x="1" y="8978"/>
                  <a:pt x="24" y="9073"/>
                </a:cubicBezTo>
                <a:cubicBezTo>
                  <a:pt x="48" y="9145"/>
                  <a:pt x="72" y="9193"/>
                  <a:pt x="143" y="9216"/>
                </a:cubicBezTo>
                <a:lnTo>
                  <a:pt x="1477" y="9883"/>
                </a:lnTo>
                <a:cubicBezTo>
                  <a:pt x="1509" y="9891"/>
                  <a:pt x="1541" y="9896"/>
                  <a:pt x="1571" y="9896"/>
                </a:cubicBezTo>
                <a:cubicBezTo>
                  <a:pt x="1631" y="9896"/>
                  <a:pt x="1683" y="9875"/>
                  <a:pt x="1715" y="9812"/>
                </a:cubicBezTo>
                <a:cubicBezTo>
                  <a:pt x="1787" y="9740"/>
                  <a:pt x="1739" y="9621"/>
                  <a:pt x="1644" y="9574"/>
                </a:cubicBezTo>
                <a:lnTo>
                  <a:pt x="429" y="8978"/>
                </a:lnTo>
                <a:lnTo>
                  <a:pt x="2120" y="6287"/>
                </a:lnTo>
                <a:lnTo>
                  <a:pt x="5549" y="7883"/>
                </a:lnTo>
                <a:lnTo>
                  <a:pt x="5549" y="11455"/>
                </a:lnTo>
                <a:lnTo>
                  <a:pt x="2406" y="9931"/>
                </a:lnTo>
                <a:cubicBezTo>
                  <a:pt x="2383" y="9925"/>
                  <a:pt x="2361" y="9922"/>
                  <a:pt x="2339" y="9922"/>
                </a:cubicBezTo>
                <a:cubicBezTo>
                  <a:pt x="2268" y="9922"/>
                  <a:pt x="2204" y="9953"/>
                  <a:pt x="2168" y="10026"/>
                </a:cubicBezTo>
                <a:cubicBezTo>
                  <a:pt x="2120" y="10121"/>
                  <a:pt x="2168" y="10217"/>
                  <a:pt x="2239" y="10264"/>
                </a:cubicBezTo>
                <a:lnTo>
                  <a:pt x="5645" y="11907"/>
                </a:lnTo>
                <a:lnTo>
                  <a:pt x="5811" y="11907"/>
                </a:lnTo>
                <a:lnTo>
                  <a:pt x="11289" y="9264"/>
                </a:lnTo>
                <a:cubicBezTo>
                  <a:pt x="11360" y="9216"/>
                  <a:pt x="11408" y="9169"/>
                  <a:pt x="11408" y="9097"/>
                </a:cubicBezTo>
                <a:cubicBezTo>
                  <a:pt x="11360" y="9026"/>
                  <a:pt x="11360" y="8931"/>
                  <a:pt x="11336" y="8859"/>
                </a:cubicBezTo>
                <a:lnTo>
                  <a:pt x="7073" y="2048"/>
                </a:lnTo>
                <a:cubicBezTo>
                  <a:pt x="7045" y="1991"/>
                  <a:pt x="6998" y="1959"/>
                  <a:pt x="6945" y="1959"/>
                </a:cubicBezTo>
                <a:cubicBezTo>
                  <a:pt x="6910" y="1959"/>
                  <a:pt x="6873" y="1972"/>
                  <a:pt x="6835" y="2001"/>
                </a:cubicBezTo>
                <a:cubicBezTo>
                  <a:pt x="6740" y="2048"/>
                  <a:pt x="6716" y="2143"/>
                  <a:pt x="6788" y="2239"/>
                </a:cubicBezTo>
                <a:lnTo>
                  <a:pt x="7193" y="2882"/>
                </a:lnTo>
                <a:lnTo>
                  <a:pt x="5859" y="3572"/>
                </a:lnTo>
                <a:lnTo>
                  <a:pt x="5859" y="762"/>
                </a:lnTo>
                <a:lnTo>
                  <a:pt x="6359" y="1548"/>
                </a:lnTo>
                <a:cubicBezTo>
                  <a:pt x="6402" y="1606"/>
                  <a:pt x="6446" y="1637"/>
                  <a:pt x="6494" y="1637"/>
                </a:cubicBezTo>
                <a:cubicBezTo>
                  <a:pt x="6526" y="1637"/>
                  <a:pt x="6560" y="1624"/>
                  <a:pt x="6597" y="1596"/>
                </a:cubicBezTo>
                <a:cubicBezTo>
                  <a:pt x="6692" y="1548"/>
                  <a:pt x="6716" y="1453"/>
                  <a:pt x="6669" y="1358"/>
                </a:cubicBezTo>
                <a:lnTo>
                  <a:pt x="5859" y="95"/>
                </a:lnTo>
                <a:cubicBezTo>
                  <a:pt x="5835" y="24"/>
                  <a:pt x="5740" y="0"/>
                  <a:pt x="5668" y="0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58" name="Google Shape;1158;p90"/>
          <p:cNvGrpSpPr/>
          <p:nvPr/>
        </p:nvGrpSpPr>
        <p:grpSpPr>
          <a:xfrm>
            <a:off x="7751534" y="3577633"/>
            <a:ext cx="351056" cy="355302"/>
            <a:chOff x="6657238" y="3313708"/>
            <a:chExt cx="293550" cy="297100"/>
          </a:xfrm>
        </p:grpSpPr>
        <p:sp>
          <p:nvSpPr>
            <p:cNvPr id="1159" name="Google Shape;1159;p90"/>
            <p:cNvSpPr/>
            <p:nvPr/>
          </p:nvSpPr>
          <p:spPr>
            <a:xfrm>
              <a:off x="6657238" y="3508983"/>
              <a:ext cx="70300" cy="101825"/>
            </a:xfrm>
            <a:custGeom>
              <a:rect b="b" l="l" r="r" t="t"/>
              <a:pathLst>
                <a:path extrusionOk="0" h="4073" w="2812">
                  <a:moveTo>
                    <a:pt x="1287" y="2835"/>
                  </a:moveTo>
                  <a:lnTo>
                    <a:pt x="1287" y="3501"/>
                  </a:lnTo>
                  <a:lnTo>
                    <a:pt x="1287" y="3597"/>
                  </a:lnTo>
                  <a:cubicBezTo>
                    <a:pt x="1263" y="3692"/>
                    <a:pt x="1168" y="3716"/>
                    <a:pt x="1120" y="3716"/>
                  </a:cubicBezTo>
                  <a:cubicBezTo>
                    <a:pt x="1025" y="3716"/>
                    <a:pt x="930" y="3620"/>
                    <a:pt x="930" y="3549"/>
                  </a:cubicBezTo>
                  <a:lnTo>
                    <a:pt x="930" y="2835"/>
                  </a:lnTo>
                  <a:close/>
                  <a:moveTo>
                    <a:pt x="2001" y="2835"/>
                  </a:moveTo>
                  <a:lnTo>
                    <a:pt x="2001" y="3549"/>
                  </a:lnTo>
                  <a:cubicBezTo>
                    <a:pt x="2001" y="3620"/>
                    <a:pt x="1906" y="3716"/>
                    <a:pt x="1835" y="3716"/>
                  </a:cubicBezTo>
                  <a:cubicBezTo>
                    <a:pt x="1739" y="3716"/>
                    <a:pt x="1668" y="3692"/>
                    <a:pt x="1644" y="3597"/>
                  </a:cubicBezTo>
                  <a:lnTo>
                    <a:pt x="1644" y="3549"/>
                  </a:lnTo>
                  <a:lnTo>
                    <a:pt x="1644" y="3501"/>
                  </a:lnTo>
                  <a:lnTo>
                    <a:pt x="1644" y="2835"/>
                  </a:lnTo>
                  <a:close/>
                  <a:moveTo>
                    <a:pt x="1358" y="1"/>
                  </a:moveTo>
                  <a:cubicBezTo>
                    <a:pt x="954" y="1"/>
                    <a:pt x="644" y="120"/>
                    <a:pt x="358" y="406"/>
                  </a:cubicBezTo>
                  <a:cubicBezTo>
                    <a:pt x="1" y="810"/>
                    <a:pt x="1" y="1310"/>
                    <a:pt x="1" y="1787"/>
                  </a:cubicBezTo>
                  <a:lnTo>
                    <a:pt x="1" y="2025"/>
                  </a:lnTo>
                  <a:lnTo>
                    <a:pt x="1" y="2049"/>
                  </a:lnTo>
                  <a:cubicBezTo>
                    <a:pt x="1" y="2120"/>
                    <a:pt x="49" y="2168"/>
                    <a:pt x="72" y="2239"/>
                  </a:cubicBezTo>
                  <a:cubicBezTo>
                    <a:pt x="72" y="2263"/>
                    <a:pt x="96" y="2263"/>
                    <a:pt x="96" y="2287"/>
                  </a:cubicBezTo>
                  <a:lnTo>
                    <a:pt x="120" y="2311"/>
                  </a:lnTo>
                  <a:lnTo>
                    <a:pt x="96" y="2501"/>
                  </a:lnTo>
                  <a:lnTo>
                    <a:pt x="96" y="2525"/>
                  </a:lnTo>
                  <a:cubicBezTo>
                    <a:pt x="120" y="2716"/>
                    <a:pt x="239" y="2835"/>
                    <a:pt x="430" y="2835"/>
                  </a:cubicBezTo>
                  <a:lnTo>
                    <a:pt x="477" y="2835"/>
                  </a:lnTo>
                  <a:lnTo>
                    <a:pt x="477" y="3549"/>
                  </a:lnTo>
                  <a:cubicBezTo>
                    <a:pt x="477" y="3835"/>
                    <a:pt x="692" y="4073"/>
                    <a:pt x="1001" y="4073"/>
                  </a:cubicBezTo>
                  <a:cubicBezTo>
                    <a:pt x="1144" y="4073"/>
                    <a:pt x="1263" y="4049"/>
                    <a:pt x="1382" y="3930"/>
                  </a:cubicBezTo>
                  <a:cubicBezTo>
                    <a:pt x="1477" y="4025"/>
                    <a:pt x="1597" y="4073"/>
                    <a:pt x="1739" y="4073"/>
                  </a:cubicBezTo>
                  <a:lnTo>
                    <a:pt x="1763" y="4073"/>
                  </a:lnTo>
                  <a:cubicBezTo>
                    <a:pt x="2025" y="4073"/>
                    <a:pt x="2263" y="3835"/>
                    <a:pt x="2263" y="3549"/>
                  </a:cubicBezTo>
                  <a:lnTo>
                    <a:pt x="2263" y="2835"/>
                  </a:lnTo>
                  <a:lnTo>
                    <a:pt x="2359" y="2835"/>
                  </a:lnTo>
                  <a:cubicBezTo>
                    <a:pt x="2549" y="2763"/>
                    <a:pt x="2621" y="2620"/>
                    <a:pt x="2621" y="2430"/>
                  </a:cubicBezTo>
                  <a:lnTo>
                    <a:pt x="2597" y="2287"/>
                  </a:lnTo>
                  <a:lnTo>
                    <a:pt x="2621" y="2263"/>
                  </a:lnTo>
                  <a:cubicBezTo>
                    <a:pt x="2716" y="2168"/>
                    <a:pt x="2740" y="2073"/>
                    <a:pt x="2740" y="1953"/>
                  </a:cubicBezTo>
                  <a:lnTo>
                    <a:pt x="2740" y="1287"/>
                  </a:lnTo>
                  <a:cubicBezTo>
                    <a:pt x="2811" y="1072"/>
                    <a:pt x="2740" y="834"/>
                    <a:pt x="2621" y="620"/>
                  </a:cubicBezTo>
                  <a:cubicBezTo>
                    <a:pt x="2590" y="569"/>
                    <a:pt x="2534" y="540"/>
                    <a:pt x="2477" y="540"/>
                  </a:cubicBezTo>
                  <a:cubicBezTo>
                    <a:pt x="2401" y="540"/>
                    <a:pt x="2325" y="592"/>
                    <a:pt x="2311" y="715"/>
                  </a:cubicBezTo>
                  <a:lnTo>
                    <a:pt x="2311" y="739"/>
                  </a:lnTo>
                  <a:cubicBezTo>
                    <a:pt x="2430" y="929"/>
                    <a:pt x="2478" y="1096"/>
                    <a:pt x="2478" y="1310"/>
                  </a:cubicBezTo>
                  <a:lnTo>
                    <a:pt x="2478" y="1953"/>
                  </a:lnTo>
                  <a:cubicBezTo>
                    <a:pt x="2478" y="2001"/>
                    <a:pt x="2430" y="2025"/>
                    <a:pt x="2382" y="2025"/>
                  </a:cubicBezTo>
                  <a:cubicBezTo>
                    <a:pt x="2359" y="2025"/>
                    <a:pt x="2359" y="2001"/>
                    <a:pt x="2359" y="1953"/>
                  </a:cubicBezTo>
                  <a:lnTo>
                    <a:pt x="2359" y="1930"/>
                  </a:lnTo>
                  <a:lnTo>
                    <a:pt x="2359" y="1287"/>
                  </a:lnTo>
                  <a:cubicBezTo>
                    <a:pt x="2359" y="1191"/>
                    <a:pt x="2311" y="1120"/>
                    <a:pt x="2216" y="1096"/>
                  </a:cubicBezTo>
                  <a:cubicBezTo>
                    <a:pt x="2203" y="1094"/>
                    <a:pt x="2191" y="1092"/>
                    <a:pt x="2179" y="1092"/>
                  </a:cubicBezTo>
                  <a:cubicBezTo>
                    <a:pt x="2078" y="1092"/>
                    <a:pt x="2001" y="1180"/>
                    <a:pt x="2001" y="1287"/>
                  </a:cubicBezTo>
                  <a:lnTo>
                    <a:pt x="2001" y="2025"/>
                  </a:lnTo>
                  <a:lnTo>
                    <a:pt x="2001" y="2049"/>
                  </a:lnTo>
                  <a:cubicBezTo>
                    <a:pt x="2025" y="2239"/>
                    <a:pt x="2144" y="2382"/>
                    <a:pt x="2335" y="2406"/>
                  </a:cubicBezTo>
                  <a:lnTo>
                    <a:pt x="2335" y="2501"/>
                  </a:lnTo>
                  <a:lnTo>
                    <a:pt x="573" y="2501"/>
                  </a:lnTo>
                  <a:lnTo>
                    <a:pt x="573" y="2406"/>
                  </a:lnTo>
                  <a:cubicBezTo>
                    <a:pt x="763" y="2382"/>
                    <a:pt x="906" y="2239"/>
                    <a:pt x="906" y="2025"/>
                  </a:cubicBezTo>
                  <a:lnTo>
                    <a:pt x="906" y="2001"/>
                  </a:lnTo>
                  <a:lnTo>
                    <a:pt x="906" y="1287"/>
                  </a:lnTo>
                  <a:cubicBezTo>
                    <a:pt x="906" y="1191"/>
                    <a:pt x="834" y="1120"/>
                    <a:pt x="763" y="1096"/>
                  </a:cubicBezTo>
                  <a:cubicBezTo>
                    <a:pt x="751" y="1094"/>
                    <a:pt x="738" y="1092"/>
                    <a:pt x="727" y="1092"/>
                  </a:cubicBezTo>
                  <a:cubicBezTo>
                    <a:pt x="625" y="1092"/>
                    <a:pt x="549" y="1180"/>
                    <a:pt x="549" y="1287"/>
                  </a:cubicBezTo>
                  <a:lnTo>
                    <a:pt x="549" y="2025"/>
                  </a:lnTo>
                  <a:cubicBezTo>
                    <a:pt x="549" y="2025"/>
                    <a:pt x="525" y="2073"/>
                    <a:pt x="477" y="2073"/>
                  </a:cubicBezTo>
                  <a:cubicBezTo>
                    <a:pt x="453" y="2073"/>
                    <a:pt x="430" y="2049"/>
                    <a:pt x="430" y="2025"/>
                  </a:cubicBezTo>
                  <a:lnTo>
                    <a:pt x="430" y="1334"/>
                  </a:lnTo>
                  <a:cubicBezTo>
                    <a:pt x="430" y="763"/>
                    <a:pt x="858" y="334"/>
                    <a:pt x="1430" y="334"/>
                  </a:cubicBezTo>
                  <a:cubicBezTo>
                    <a:pt x="1549" y="334"/>
                    <a:pt x="1668" y="358"/>
                    <a:pt x="1763" y="382"/>
                  </a:cubicBezTo>
                  <a:cubicBezTo>
                    <a:pt x="1780" y="386"/>
                    <a:pt x="1796" y="388"/>
                    <a:pt x="1812" y="388"/>
                  </a:cubicBezTo>
                  <a:cubicBezTo>
                    <a:pt x="1889" y="388"/>
                    <a:pt x="1958" y="342"/>
                    <a:pt x="1978" y="263"/>
                  </a:cubicBezTo>
                  <a:cubicBezTo>
                    <a:pt x="2001" y="167"/>
                    <a:pt x="1954" y="96"/>
                    <a:pt x="1859" y="48"/>
                  </a:cubicBezTo>
                  <a:cubicBezTo>
                    <a:pt x="1716" y="1"/>
                    <a:pt x="1406" y="1"/>
                    <a:pt x="140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0" name="Google Shape;1160;p90"/>
            <p:cNvSpPr/>
            <p:nvPr/>
          </p:nvSpPr>
          <p:spPr>
            <a:xfrm>
              <a:off x="6676888" y="3468508"/>
              <a:ext cx="33975" cy="34550"/>
            </a:xfrm>
            <a:custGeom>
              <a:rect b="b" l="l" r="r" t="t"/>
              <a:pathLst>
                <a:path extrusionOk="0" h="1382" w="1359">
                  <a:moveTo>
                    <a:pt x="691" y="334"/>
                  </a:moveTo>
                  <a:cubicBezTo>
                    <a:pt x="858" y="334"/>
                    <a:pt x="1049" y="477"/>
                    <a:pt x="1049" y="691"/>
                  </a:cubicBezTo>
                  <a:cubicBezTo>
                    <a:pt x="1049" y="881"/>
                    <a:pt x="882" y="1048"/>
                    <a:pt x="691" y="1048"/>
                  </a:cubicBezTo>
                  <a:cubicBezTo>
                    <a:pt x="501" y="1048"/>
                    <a:pt x="334" y="905"/>
                    <a:pt x="334" y="691"/>
                  </a:cubicBezTo>
                  <a:cubicBezTo>
                    <a:pt x="334" y="524"/>
                    <a:pt x="477" y="334"/>
                    <a:pt x="691" y="334"/>
                  </a:cubicBezTo>
                  <a:close/>
                  <a:moveTo>
                    <a:pt x="691" y="0"/>
                  </a:moveTo>
                  <a:cubicBezTo>
                    <a:pt x="287" y="0"/>
                    <a:pt x="1" y="310"/>
                    <a:pt x="1" y="691"/>
                  </a:cubicBezTo>
                  <a:cubicBezTo>
                    <a:pt x="1" y="1072"/>
                    <a:pt x="287" y="1382"/>
                    <a:pt x="691" y="1382"/>
                  </a:cubicBezTo>
                  <a:cubicBezTo>
                    <a:pt x="1073" y="1382"/>
                    <a:pt x="1358" y="1072"/>
                    <a:pt x="1358" y="691"/>
                  </a:cubicBezTo>
                  <a:cubicBezTo>
                    <a:pt x="1358" y="310"/>
                    <a:pt x="1073" y="0"/>
                    <a:pt x="69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1" name="Google Shape;1161;p90"/>
            <p:cNvSpPr/>
            <p:nvPr/>
          </p:nvSpPr>
          <p:spPr>
            <a:xfrm>
              <a:off x="6676313" y="3313708"/>
              <a:ext cx="34550" cy="34550"/>
            </a:xfrm>
            <a:custGeom>
              <a:rect b="b" l="l" r="r" t="t"/>
              <a:pathLst>
                <a:path extrusionOk="0" h="1382" w="1382">
                  <a:moveTo>
                    <a:pt x="667" y="334"/>
                  </a:moveTo>
                  <a:cubicBezTo>
                    <a:pt x="881" y="334"/>
                    <a:pt x="1024" y="477"/>
                    <a:pt x="1024" y="691"/>
                  </a:cubicBezTo>
                  <a:cubicBezTo>
                    <a:pt x="1024" y="906"/>
                    <a:pt x="857" y="1048"/>
                    <a:pt x="667" y="1048"/>
                  </a:cubicBezTo>
                  <a:cubicBezTo>
                    <a:pt x="476" y="1048"/>
                    <a:pt x="310" y="906"/>
                    <a:pt x="310" y="691"/>
                  </a:cubicBezTo>
                  <a:cubicBezTo>
                    <a:pt x="310" y="477"/>
                    <a:pt x="500" y="334"/>
                    <a:pt x="667" y="334"/>
                  </a:cubicBezTo>
                  <a:close/>
                  <a:moveTo>
                    <a:pt x="667" y="1"/>
                  </a:moveTo>
                  <a:cubicBezTo>
                    <a:pt x="286" y="1"/>
                    <a:pt x="0" y="310"/>
                    <a:pt x="0" y="691"/>
                  </a:cubicBezTo>
                  <a:cubicBezTo>
                    <a:pt x="0" y="1072"/>
                    <a:pt x="286" y="1382"/>
                    <a:pt x="667" y="1382"/>
                  </a:cubicBezTo>
                  <a:cubicBezTo>
                    <a:pt x="1072" y="1382"/>
                    <a:pt x="1381" y="1072"/>
                    <a:pt x="1357" y="691"/>
                  </a:cubicBezTo>
                  <a:cubicBezTo>
                    <a:pt x="1357" y="310"/>
                    <a:pt x="1072" y="1"/>
                    <a:pt x="6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2" name="Google Shape;1162;p90"/>
            <p:cNvSpPr/>
            <p:nvPr/>
          </p:nvSpPr>
          <p:spPr>
            <a:xfrm>
              <a:off x="6658438" y="3354783"/>
              <a:ext cx="69100" cy="103625"/>
            </a:xfrm>
            <a:custGeom>
              <a:rect b="b" l="l" r="r" t="t"/>
              <a:pathLst>
                <a:path extrusionOk="0" h="4145" w="2764">
                  <a:moveTo>
                    <a:pt x="1334" y="1"/>
                  </a:moveTo>
                  <a:cubicBezTo>
                    <a:pt x="953" y="1"/>
                    <a:pt x="620" y="120"/>
                    <a:pt x="358" y="429"/>
                  </a:cubicBezTo>
                  <a:cubicBezTo>
                    <a:pt x="167" y="620"/>
                    <a:pt x="72" y="906"/>
                    <a:pt x="24" y="1168"/>
                  </a:cubicBezTo>
                  <a:cubicBezTo>
                    <a:pt x="1" y="1382"/>
                    <a:pt x="1" y="1573"/>
                    <a:pt x="1" y="1787"/>
                  </a:cubicBezTo>
                  <a:lnTo>
                    <a:pt x="1" y="2001"/>
                  </a:lnTo>
                  <a:lnTo>
                    <a:pt x="1" y="2477"/>
                  </a:lnTo>
                  <a:cubicBezTo>
                    <a:pt x="1" y="2501"/>
                    <a:pt x="24" y="2573"/>
                    <a:pt x="48" y="2573"/>
                  </a:cubicBezTo>
                  <a:cubicBezTo>
                    <a:pt x="191" y="2692"/>
                    <a:pt x="358" y="2716"/>
                    <a:pt x="477" y="2716"/>
                  </a:cubicBezTo>
                  <a:lnTo>
                    <a:pt x="477" y="3597"/>
                  </a:lnTo>
                  <a:cubicBezTo>
                    <a:pt x="477" y="3906"/>
                    <a:pt x="667" y="4144"/>
                    <a:pt x="977" y="4144"/>
                  </a:cubicBezTo>
                  <a:cubicBezTo>
                    <a:pt x="1120" y="4144"/>
                    <a:pt x="1239" y="4073"/>
                    <a:pt x="1358" y="4002"/>
                  </a:cubicBezTo>
                  <a:cubicBezTo>
                    <a:pt x="1453" y="4073"/>
                    <a:pt x="1596" y="4144"/>
                    <a:pt x="1739" y="4144"/>
                  </a:cubicBezTo>
                  <a:cubicBezTo>
                    <a:pt x="2049" y="4144"/>
                    <a:pt x="2263" y="3883"/>
                    <a:pt x="2263" y="3597"/>
                  </a:cubicBezTo>
                  <a:lnTo>
                    <a:pt x="2263" y="2716"/>
                  </a:lnTo>
                  <a:lnTo>
                    <a:pt x="2406" y="2716"/>
                  </a:lnTo>
                  <a:cubicBezTo>
                    <a:pt x="2573" y="2692"/>
                    <a:pt x="2739" y="2477"/>
                    <a:pt x="2739" y="2287"/>
                  </a:cubicBezTo>
                  <a:lnTo>
                    <a:pt x="2739" y="1644"/>
                  </a:lnTo>
                  <a:lnTo>
                    <a:pt x="2763" y="1311"/>
                  </a:lnTo>
                  <a:cubicBezTo>
                    <a:pt x="2763" y="1096"/>
                    <a:pt x="2739" y="953"/>
                    <a:pt x="2668" y="810"/>
                  </a:cubicBezTo>
                  <a:lnTo>
                    <a:pt x="2573" y="620"/>
                  </a:lnTo>
                  <a:cubicBezTo>
                    <a:pt x="2542" y="569"/>
                    <a:pt x="2486" y="540"/>
                    <a:pt x="2429" y="540"/>
                  </a:cubicBezTo>
                  <a:cubicBezTo>
                    <a:pt x="2353" y="540"/>
                    <a:pt x="2277" y="592"/>
                    <a:pt x="2263" y="715"/>
                  </a:cubicBezTo>
                  <a:lnTo>
                    <a:pt x="2263" y="739"/>
                  </a:lnTo>
                  <a:cubicBezTo>
                    <a:pt x="2311" y="834"/>
                    <a:pt x="2334" y="906"/>
                    <a:pt x="2382" y="977"/>
                  </a:cubicBezTo>
                  <a:cubicBezTo>
                    <a:pt x="2430" y="1144"/>
                    <a:pt x="2430" y="1263"/>
                    <a:pt x="2430" y="1406"/>
                  </a:cubicBezTo>
                  <a:lnTo>
                    <a:pt x="2430" y="1882"/>
                  </a:lnTo>
                  <a:lnTo>
                    <a:pt x="2430" y="2263"/>
                  </a:lnTo>
                  <a:cubicBezTo>
                    <a:pt x="2430" y="2287"/>
                    <a:pt x="2406" y="2335"/>
                    <a:pt x="2334" y="2335"/>
                  </a:cubicBezTo>
                  <a:cubicBezTo>
                    <a:pt x="2311" y="2335"/>
                    <a:pt x="2311" y="2287"/>
                    <a:pt x="2311" y="2263"/>
                  </a:cubicBezTo>
                  <a:lnTo>
                    <a:pt x="2311" y="2239"/>
                  </a:lnTo>
                  <a:lnTo>
                    <a:pt x="2311" y="1215"/>
                  </a:lnTo>
                  <a:cubicBezTo>
                    <a:pt x="2311" y="1144"/>
                    <a:pt x="2263" y="1072"/>
                    <a:pt x="2168" y="1049"/>
                  </a:cubicBezTo>
                  <a:cubicBezTo>
                    <a:pt x="2152" y="1046"/>
                    <a:pt x="2137" y="1044"/>
                    <a:pt x="2123" y="1044"/>
                  </a:cubicBezTo>
                  <a:cubicBezTo>
                    <a:pt x="2026" y="1044"/>
                    <a:pt x="1953" y="1112"/>
                    <a:pt x="1953" y="1215"/>
                  </a:cubicBezTo>
                  <a:lnTo>
                    <a:pt x="1953" y="3549"/>
                  </a:lnTo>
                  <a:cubicBezTo>
                    <a:pt x="1953" y="3647"/>
                    <a:pt x="1873" y="3728"/>
                    <a:pt x="1779" y="3728"/>
                  </a:cubicBezTo>
                  <a:cubicBezTo>
                    <a:pt x="1758" y="3728"/>
                    <a:pt x="1737" y="3724"/>
                    <a:pt x="1715" y="3716"/>
                  </a:cubicBezTo>
                  <a:cubicBezTo>
                    <a:pt x="1620" y="3692"/>
                    <a:pt x="1596" y="3644"/>
                    <a:pt x="1596" y="3549"/>
                  </a:cubicBezTo>
                  <a:lnTo>
                    <a:pt x="1596" y="3525"/>
                  </a:lnTo>
                  <a:lnTo>
                    <a:pt x="1596" y="2025"/>
                  </a:lnTo>
                  <a:cubicBezTo>
                    <a:pt x="1596" y="1930"/>
                    <a:pt x="1549" y="1882"/>
                    <a:pt x="1453" y="1858"/>
                  </a:cubicBezTo>
                  <a:cubicBezTo>
                    <a:pt x="1432" y="1850"/>
                    <a:pt x="1411" y="1846"/>
                    <a:pt x="1392" y="1846"/>
                  </a:cubicBezTo>
                  <a:cubicBezTo>
                    <a:pt x="1303" y="1846"/>
                    <a:pt x="1239" y="1927"/>
                    <a:pt x="1239" y="2025"/>
                  </a:cubicBezTo>
                  <a:lnTo>
                    <a:pt x="1239" y="3525"/>
                  </a:lnTo>
                  <a:lnTo>
                    <a:pt x="1239" y="3549"/>
                  </a:lnTo>
                  <a:cubicBezTo>
                    <a:pt x="1239" y="3644"/>
                    <a:pt x="1191" y="3692"/>
                    <a:pt x="1120" y="3716"/>
                  </a:cubicBezTo>
                  <a:cubicBezTo>
                    <a:pt x="1098" y="3724"/>
                    <a:pt x="1077" y="3728"/>
                    <a:pt x="1056" y="3728"/>
                  </a:cubicBezTo>
                  <a:cubicBezTo>
                    <a:pt x="962" y="3728"/>
                    <a:pt x="882" y="3647"/>
                    <a:pt x="882" y="3549"/>
                  </a:cubicBezTo>
                  <a:lnTo>
                    <a:pt x="882" y="1215"/>
                  </a:lnTo>
                  <a:cubicBezTo>
                    <a:pt x="882" y="1144"/>
                    <a:pt x="834" y="1072"/>
                    <a:pt x="739" y="1049"/>
                  </a:cubicBezTo>
                  <a:cubicBezTo>
                    <a:pt x="723" y="1046"/>
                    <a:pt x="709" y="1044"/>
                    <a:pt x="694" y="1044"/>
                  </a:cubicBezTo>
                  <a:cubicBezTo>
                    <a:pt x="597" y="1044"/>
                    <a:pt x="525" y="1112"/>
                    <a:pt x="525" y="1215"/>
                  </a:cubicBezTo>
                  <a:lnTo>
                    <a:pt x="525" y="2263"/>
                  </a:lnTo>
                  <a:cubicBezTo>
                    <a:pt x="525" y="2287"/>
                    <a:pt x="501" y="2335"/>
                    <a:pt x="477" y="2335"/>
                  </a:cubicBezTo>
                  <a:cubicBezTo>
                    <a:pt x="429" y="2335"/>
                    <a:pt x="405" y="2287"/>
                    <a:pt x="405" y="2263"/>
                  </a:cubicBezTo>
                  <a:lnTo>
                    <a:pt x="405" y="1906"/>
                  </a:lnTo>
                  <a:lnTo>
                    <a:pt x="405" y="1430"/>
                  </a:lnTo>
                  <a:cubicBezTo>
                    <a:pt x="405" y="1311"/>
                    <a:pt x="405" y="1168"/>
                    <a:pt x="429" y="1049"/>
                  </a:cubicBezTo>
                  <a:cubicBezTo>
                    <a:pt x="477" y="930"/>
                    <a:pt x="525" y="834"/>
                    <a:pt x="596" y="739"/>
                  </a:cubicBezTo>
                  <a:cubicBezTo>
                    <a:pt x="715" y="572"/>
                    <a:pt x="906" y="429"/>
                    <a:pt x="1120" y="358"/>
                  </a:cubicBezTo>
                  <a:cubicBezTo>
                    <a:pt x="1215" y="334"/>
                    <a:pt x="1334" y="334"/>
                    <a:pt x="1429" y="334"/>
                  </a:cubicBezTo>
                  <a:cubicBezTo>
                    <a:pt x="1549" y="334"/>
                    <a:pt x="1668" y="358"/>
                    <a:pt x="1739" y="382"/>
                  </a:cubicBezTo>
                  <a:cubicBezTo>
                    <a:pt x="1760" y="392"/>
                    <a:pt x="1781" y="397"/>
                    <a:pt x="1801" y="397"/>
                  </a:cubicBezTo>
                  <a:cubicBezTo>
                    <a:pt x="1873" y="397"/>
                    <a:pt x="1935" y="337"/>
                    <a:pt x="1953" y="263"/>
                  </a:cubicBezTo>
                  <a:cubicBezTo>
                    <a:pt x="1977" y="191"/>
                    <a:pt x="1930" y="96"/>
                    <a:pt x="1834" y="72"/>
                  </a:cubicBezTo>
                  <a:cubicBezTo>
                    <a:pt x="1691" y="1"/>
                    <a:pt x="1382" y="1"/>
                    <a:pt x="138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3" name="Google Shape;1163;p90"/>
            <p:cNvSpPr/>
            <p:nvPr/>
          </p:nvSpPr>
          <p:spPr>
            <a:xfrm>
              <a:off x="6731663" y="3508983"/>
              <a:ext cx="70275" cy="101825"/>
            </a:xfrm>
            <a:custGeom>
              <a:rect b="b" l="l" r="r" t="t"/>
              <a:pathLst>
                <a:path extrusionOk="0" h="4073" w="2811">
                  <a:moveTo>
                    <a:pt x="1287" y="2835"/>
                  </a:moveTo>
                  <a:lnTo>
                    <a:pt x="1287" y="3501"/>
                  </a:lnTo>
                  <a:lnTo>
                    <a:pt x="1287" y="3597"/>
                  </a:lnTo>
                  <a:cubicBezTo>
                    <a:pt x="1263" y="3692"/>
                    <a:pt x="1168" y="3716"/>
                    <a:pt x="1120" y="3716"/>
                  </a:cubicBezTo>
                  <a:cubicBezTo>
                    <a:pt x="1025" y="3716"/>
                    <a:pt x="930" y="3620"/>
                    <a:pt x="930" y="3549"/>
                  </a:cubicBezTo>
                  <a:lnTo>
                    <a:pt x="930" y="2835"/>
                  </a:lnTo>
                  <a:close/>
                  <a:moveTo>
                    <a:pt x="2001" y="2835"/>
                  </a:moveTo>
                  <a:lnTo>
                    <a:pt x="2001" y="3549"/>
                  </a:lnTo>
                  <a:cubicBezTo>
                    <a:pt x="2001" y="3620"/>
                    <a:pt x="1906" y="3716"/>
                    <a:pt x="1835" y="3716"/>
                  </a:cubicBezTo>
                  <a:cubicBezTo>
                    <a:pt x="1739" y="3716"/>
                    <a:pt x="1668" y="3692"/>
                    <a:pt x="1644" y="3597"/>
                  </a:cubicBezTo>
                  <a:lnTo>
                    <a:pt x="1644" y="3549"/>
                  </a:lnTo>
                  <a:lnTo>
                    <a:pt x="1644" y="3501"/>
                  </a:lnTo>
                  <a:lnTo>
                    <a:pt x="1644" y="2835"/>
                  </a:lnTo>
                  <a:close/>
                  <a:moveTo>
                    <a:pt x="1358" y="1"/>
                  </a:moveTo>
                  <a:cubicBezTo>
                    <a:pt x="953" y="1"/>
                    <a:pt x="644" y="120"/>
                    <a:pt x="358" y="406"/>
                  </a:cubicBezTo>
                  <a:cubicBezTo>
                    <a:pt x="1" y="810"/>
                    <a:pt x="1" y="1310"/>
                    <a:pt x="1" y="1787"/>
                  </a:cubicBezTo>
                  <a:lnTo>
                    <a:pt x="1" y="2025"/>
                  </a:lnTo>
                  <a:lnTo>
                    <a:pt x="1" y="2049"/>
                  </a:lnTo>
                  <a:cubicBezTo>
                    <a:pt x="1" y="2120"/>
                    <a:pt x="48" y="2168"/>
                    <a:pt x="72" y="2239"/>
                  </a:cubicBezTo>
                  <a:cubicBezTo>
                    <a:pt x="72" y="2263"/>
                    <a:pt x="96" y="2263"/>
                    <a:pt x="96" y="2287"/>
                  </a:cubicBezTo>
                  <a:lnTo>
                    <a:pt x="120" y="2311"/>
                  </a:lnTo>
                  <a:lnTo>
                    <a:pt x="96" y="2501"/>
                  </a:lnTo>
                  <a:lnTo>
                    <a:pt x="96" y="2525"/>
                  </a:lnTo>
                  <a:cubicBezTo>
                    <a:pt x="120" y="2716"/>
                    <a:pt x="239" y="2835"/>
                    <a:pt x="429" y="2835"/>
                  </a:cubicBezTo>
                  <a:lnTo>
                    <a:pt x="477" y="2835"/>
                  </a:lnTo>
                  <a:lnTo>
                    <a:pt x="477" y="3549"/>
                  </a:lnTo>
                  <a:cubicBezTo>
                    <a:pt x="477" y="3835"/>
                    <a:pt x="691" y="4073"/>
                    <a:pt x="1001" y="4073"/>
                  </a:cubicBezTo>
                  <a:cubicBezTo>
                    <a:pt x="1144" y="4073"/>
                    <a:pt x="1263" y="4049"/>
                    <a:pt x="1382" y="3930"/>
                  </a:cubicBezTo>
                  <a:cubicBezTo>
                    <a:pt x="1477" y="4025"/>
                    <a:pt x="1596" y="4073"/>
                    <a:pt x="1739" y="4073"/>
                  </a:cubicBezTo>
                  <a:lnTo>
                    <a:pt x="1763" y="4073"/>
                  </a:lnTo>
                  <a:cubicBezTo>
                    <a:pt x="2025" y="4073"/>
                    <a:pt x="2263" y="3835"/>
                    <a:pt x="2263" y="3549"/>
                  </a:cubicBezTo>
                  <a:lnTo>
                    <a:pt x="2263" y="2835"/>
                  </a:lnTo>
                  <a:lnTo>
                    <a:pt x="2358" y="2835"/>
                  </a:lnTo>
                  <a:cubicBezTo>
                    <a:pt x="2549" y="2763"/>
                    <a:pt x="2620" y="2620"/>
                    <a:pt x="2620" y="2430"/>
                  </a:cubicBezTo>
                  <a:lnTo>
                    <a:pt x="2597" y="2287"/>
                  </a:lnTo>
                  <a:lnTo>
                    <a:pt x="2620" y="2263"/>
                  </a:lnTo>
                  <a:cubicBezTo>
                    <a:pt x="2716" y="2168"/>
                    <a:pt x="2739" y="2073"/>
                    <a:pt x="2739" y="1953"/>
                  </a:cubicBezTo>
                  <a:lnTo>
                    <a:pt x="2739" y="1287"/>
                  </a:lnTo>
                  <a:cubicBezTo>
                    <a:pt x="2811" y="1072"/>
                    <a:pt x="2739" y="834"/>
                    <a:pt x="2620" y="620"/>
                  </a:cubicBezTo>
                  <a:cubicBezTo>
                    <a:pt x="2590" y="569"/>
                    <a:pt x="2533" y="540"/>
                    <a:pt x="2477" y="540"/>
                  </a:cubicBezTo>
                  <a:cubicBezTo>
                    <a:pt x="2401" y="540"/>
                    <a:pt x="2324" y="592"/>
                    <a:pt x="2311" y="715"/>
                  </a:cubicBezTo>
                  <a:lnTo>
                    <a:pt x="2311" y="739"/>
                  </a:lnTo>
                  <a:cubicBezTo>
                    <a:pt x="2430" y="929"/>
                    <a:pt x="2478" y="1096"/>
                    <a:pt x="2478" y="1310"/>
                  </a:cubicBezTo>
                  <a:lnTo>
                    <a:pt x="2478" y="1953"/>
                  </a:lnTo>
                  <a:cubicBezTo>
                    <a:pt x="2478" y="2001"/>
                    <a:pt x="2430" y="2025"/>
                    <a:pt x="2382" y="2025"/>
                  </a:cubicBezTo>
                  <a:cubicBezTo>
                    <a:pt x="2358" y="2025"/>
                    <a:pt x="2358" y="2001"/>
                    <a:pt x="2358" y="1953"/>
                  </a:cubicBezTo>
                  <a:lnTo>
                    <a:pt x="2358" y="1930"/>
                  </a:lnTo>
                  <a:lnTo>
                    <a:pt x="2358" y="1287"/>
                  </a:lnTo>
                  <a:cubicBezTo>
                    <a:pt x="2358" y="1191"/>
                    <a:pt x="2311" y="1120"/>
                    <a:pt x="2216" y="1096"/>
                  </a:cubicBezTo>
                  <a:cubicBezTo>
                    <a:pt x="2203" y="1094"/>
                    <a:pt x="2191" y="1092"/>
                    <a:pt x="2179" y="1092"/>
                  </a:cubicBezTo>
                  <a:cubicBezTo>
                    <a:pt x="2078" y="1092"/>
                    <a:pt x="2001" y="1180"/>
                    <a:pt x="2001" y="1287"/>
                  </a:cubicBezTo>
                  <a:lnTo>
                    <a:pt x="2001" y="2025"/>
                  </a:lnTo>
                  <a:lnTo>
                    <a:pt x="2001" y="2049"/>
                  </a:lnTo>
                  <a:cubicBezTo>
                    <a:pt x="2025" y="2239"/>
                    <a:pt x="2144" y="2382"/>
                    <a:pt x="2335" y="2406"/>
                  </a:cubicBezTo>
                  <a:lnTo>
                    <a:pt x="2335" y="2501"/>
                  </a:lnTo>
                  <a:lnTo>
                    <a:pt x="572" y="2501"/>
                  </a:lnTo>
                  <a:lnTo>
                    <a:pt x="572" y="2406"/>
                  </a:lnTo>
                  <a:cubicBezTo>
                    <a:pt x="763" y="2382"/>
                    <a:pt x="906" y="2239"/>
                    <a:pt x="906" y="2025"/>
                  </a:cubicBezTo>
                  <a:lnTo>
                    <a:pt x="906" y="2001"/>
                  </a:lnTo>
                  <a:lnTo>
                    <a:pt x="906" y="1287"/>
                  </a:lnTo>
                  <a:cubicBezTo>
                    <a:pt x="906" y="1191"/>
                    <a:pt x="834" y="1120"/>
                    <a:pt x="763" y="1096"/>
                  </a:cubicBezTo>
                  <a:cubicBezTo>
                    <a:pt x="750" y="1094"/>
                    <a:pt x="738" y="1092"/>
                    <a:pt x="726" y="1092"/>
                  </a:cubicBezTo>
                  <a:cubicBezTo>
                    <a:pt x="625" y="1092"/>
                    <a:pt x="549" y="1180"/>
                    <a:pt x="549" y="1287"/>
                  </a:cubicBezTo>
                  <a:lnTo>
                    <a:pt x="549" y="2025"/>
                  </a:lnTo>
                  <a:cubicBezTo>
                    <a:pt x="549" y="2025"/>
                    <a:pt x="525" y="2073"/>
                    <a:pt x="477" y="2073"/>
                  </a:cubicBezTo>
                  <a:cubicBezTo>
                    <a:pt x="453" y="2073"/>
                    <a:pt x="429" y="2049"/>
                    <a:pt x="429" y="2025"/>
                  </a:cubicBezTo>
                  <a:lnTo>
                    <a:pt x="429" y="1334"/>
                  </a:lnTo>
                  <a:cubicBezTo>
                    <a:pt x="429" y="763"/>
                    <a:pt x="858" y="334"/>
                    <a:pt x="1430" y="334"/>
                  </a:cubicBezTo>
                  <a:cubicBezTo>
                    <a:pt x="1549" y="334"/>
                    <a:pt x="1668" y="358"/>
                    <a:pt x="1763" y="382"/>
                  </a:cubicBezTo>
                  <a:cubicBezTo>
                    <a:pt x="1779" y="386"/>
                    <a:pt x="1796" y="388"/>
                    <a:pt x="1812" y="388"/>
                  </a:cubicBezTo>
                  <a:cubicBezTo>
                    <a:pt x="1889" y="388"/>
                    <a:pt x="1958" y="342"/>
                    <a:pt x="1977" y="263"/>
                  </a:cubicBezTo>
                  <a:cubicBezTo>
                    <a:pt x="2001" y="167"/>
                    <a:pt x="1954" y="96"/>
                    <a:pt x="1858" y="48"/>
                  </a:cubicBezTo>
                  <a:cubicBezTo>
                    <a:pt x="1715" y="1"/>
                    <a:pt x="1406" y="1"/>
                    <a:pt x="140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4" name="Google Shape;1164;p90"/>
            <p:cNvSpPr/>
            <p:nvPr/>
          </p:nvSpPr>
          <p:spPr>
            <a:xfrm>
              <a:off x="6751313" y="3468508"/>
              <a:ext cx="33975" cy="34550"/>
            </a:xfrm>
            <a:custGeom>
              <a:rect b="b" l="l" r="r" t="t"/>
              <a:pathLst>
                <a:path extrusionOk="0" h="1382" w="1359">
                  <a:moveTo>
                    <a:pt x="691" y="334"/>
                  </a:moveTo>
                  <a:cubicBezTo>
                    <a:pt x="858" y="334"/>
                    <a:pt x="1049" y="477"/>
                    <a:pt x="1049" y="691"/>
                  </a:cubicBezTo>
                  <a:cubicBezTo>
                    <a:pt x="1049" y="881"/>
                    <a:pt x="882" y="1048"/>
                    <a:pt x="691" y="1048"/>
                  </a:cubicBezTo>
                  <a:cubicBezTo>
                    <a:pt x="501" y="1048"/>
                    <a:pt x="334" y="905"/>
                    <a:pt x="334" y="691"/>
                  </a:cubicBezTo>
                  <a:cubicBezTo>
                    <a:pt x="334" y="524"/>
                    <a:pt x="477" y="334"/>
                    <a:pt x="691" y="334"/>
                  </a:cubicBezTo>
                  <a:close/>
                  <a:moveTo>
                    <a:pt x="691" y="0"/>
                  </a:moveTo>
                  <a:cubicBezTo>
                    <a:pt x="286" y="0"/>
                    <a:pt x="1" y="310"/>
                    <a:pt x="1" y="691"/>
                  </a:cubicBezTo>
                  <a:cubicBezTo>
                    <a:pt x="1" y="1072"/>
                    <a:pt x="286" y="1382"/>
                    <a:pt x="691" y="1382"/>
                  </a:cubicBezTo>
                  <a:cubicBezTo>
                    <a:pt x="1072" y="1382"/>
                    <a:pt x="1358" y="1072"/>
                    <a:pt x="1358" y="691"/>
                  </a:cubicBezTo>
                  <a:cubicBezTo>
                    <a:pt x="1358" y="310"/>
                    <a:pt x="1072" y="0"/>
                    <a:pt x="69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5" name="Google Shape;1165;p90"/>
            <p:cNvSpPr/>
            <p:nvPr/>
          </p:nvSpPr>
          <p:spPr>
            <a:xfrm>
              <a:off x="6751313" y="3313708"/>
              <a:ext cx="33975" cy="34550"/>
            </a:xfrm>
            <a:custGeom>
              <a:rect b="b" l="l" r="r" t="t"/>
              <a:pathLst>
                <a:path extrusionOk="0" h="1382" w="1359">
                  <a:moveTo>
                    <a:pt x="691" y="334"/>
                  </a:moveTo>
                  <a:cubicBezTo>
                    <a:pt x="858" y="334"/>
                    <a:pt x="1049" y="477"/>
                    <a:pt x="1049" y="691"/>
                  </a:cubicBezTo>
                  <a:cubicBezTo>
                    <a:pt x="1049" y="906"/>
                    <a:pt x="858" y="1048"/>
                    <a:pt x="691" y="1048"/>
                  </a:cubicBezTo>
                  <a:cubicBezTo>
                    <a:pt x="477" y="1048"/>
                    <a:pt x="334" y="906"/>
                    <a:pt x="334" y="691"/>
                  </a:cubicBezTo>
                  <a:cubicBezTo>
                    <a:pt x="334" y="477"/>
                    <a:pt x="501" y="334"/>
                    <a:pt x="691" y="334"/>
                  </a:cubicBezTo>
                  <a:close/>
                  <a:moveTo>
                    <a:pt x="691" y="1"/>
                  </a:moveTo>
                  <a:cubicBezTo>
                    <a:pt x="286" y="1"/>
                    <a:pt x="1" y="310"/>
                    <a:pt x="1" y="691"/>
                  </a:cubicBezTo>
                  <a:cubicBezTo>
                    <a:pt x="1" y="1072"/>
                    <a:pt x="286" y="1382"/>
                    <a:pt x="691" y="1382"/>
                  </a:cubicBezTo>
                  <a:cubicBezTo>
                    <a:pt x="1049" y="1382"/>
                    <a:pt x="1358" y="1072"/>
                    <a:pt x="1358" y="691"/>
                  </a:cubicBezTo>
                  <a:cubicBezTo>
                    <a:pt x="1358" y="310"/>
                    <a:pt x="1072" y="1"/>
                    <a:pt x="69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6" name="Google Shape;1166;p90"/>
            <p:cNvSpPr/>
            <p:nvPr/>
          </p:nvSpPr>
          <p:spPr>
            <a:xfrm>
              <a:off x="6732863" y="3354783"/>
              <a:ext cx="69075" cy="103625"/>
            </a:xfrm>
            <a:custGeom>
              <a:rect b="b" l="l" r="r" t="t"/>
              <a:pathLst>
                <a:path extrusionOk="0" h="4145" w="2763">
                  <a:moveTo>
                    <a:pt x="1334" y="1"/>
                  </a:moveTo>
                  <a:cubicBezTo>
                    <a:pt x="953" y="1"/>
                    <a:pt x="620" y="120"/>
                    <a:pt x="358" y="429"/>
                  </a:cubicBezTo>
                  <a:cubicBezTo>
                    <a:pt x="167" y="620"/>
                    <a:pt x="72" y="906"/>
                    <a:pt x="24" y="1168"/>
                  </a:cubicBezTo>
                  <a:cubicBezTo>
                    <a:pt x="0" y="1382"/>
                    <a:pt x="0" y="1573"/>
                    <a:pt x="0" y="1787"/>
                  </a:cubicBezTo>
                  <a:lnTo>
                    <a:pt x="0" y="2001"/>
                  </a:lnTo>
                  <a:lnTo>
                    <a:pt x="0" y="2477"/>
                  </a:lnTo>
                  <a:cubicBezTo>
                    <a:pt x="0" y="2501"/>
                    <a:pt x="24" y="2573"/>
                    <a:pt x="48" y="2573"/>
                  </a:cubicBezTo>
                  <a:cubicBezTo>
                    <a:pt x="191" y="2692"/>
                    <a:pt x="358" y="2716"/>
                    <a:pt x="477" y="2716"/>
                  </a:cubicBezTo>
                  <a:lnTo>
                    <a:pt x="477" y="3597"/>
                  </a:lnTo>
                  <a:cubicBezTo>
                    <a:pt x="477" y="3906"/>
                    <a:pt x="667" y="4144"/>
                    <a:pt x="977" y="4144"/>
                  </a:cubicBezTo>
                  <a:cubicBezTo>
                    <a:pt x="1120" y="4144"/>
                    <a:pt x="1239" y="4073"/>
                    <a:pt x="1358" y="4002"/>
                  </a:cubicBezTo>
                  <a:cubicBezTo>
                    <a:pt x="1453" y="4073"/>
                    <a:pt x="1596" y="4144"/>
                    <a:pt x="1739" y="4144"/>
                  </a:cubicBezTo>
                  <a:cubicBezTo>
                    <a:pt x="2048" y="4144"/>
                    <a:pt x="2263" y="3883"/>
                    <a:pt x="2263" y="3597"/>
                  </a:cubicBezTo>
                  <a:lnTo>
                    <a:pt x="2263" y="2716"/>
                  </a:lnTo>
                  <a:lnTo>
                    <a:pt x="2406" y="2716"/>
                  </a:lnTo>
                  <a:cubicBezTo>
                    <a:pt x="2572" y="2692"/>
                    <a:pt x="2739" y="2477"/>
                    <a:pt x="2739" y="2287"/>
                  </a:cubicBezTo>
                  <a:lnTo>
                    <a:pt x="2739" y="1644"/>
                  </a:lnTo>
                  <a:lnTo>
                    <a:pt x="2763" y="1311"/>
                  </a:lnTo>
                  <a:cubicBezTo>
                    <a:pt x="2763" y="1096"/>
                    <a:pt x="2739" y="953"/>
                    <a:pt x="2668" y="810"/>
                  </a:cubicBezTo>
                  <a:lnTo>
                    <a:pt x="2572" y="620"/>
                  </a:lnTo>
                  <a:cubicBezTo>
                    <a:pt x="2542" y="569"/>
                    <a:pt x="2485" y="540"/>
                    <a:pt x="2429" y="540"/>
                  </a:cubicBezTo>
                  <a:cubicBezTo>
                    <a:pt x="2353" y="540"/>
                    <a:pt x="2276" y="592"/>
                    <a:pt x="2263" y="715"/>
                  </a:cubicBezTo>
                  <a:lnTo>
                    <a:pt x="2263" y="739"/>
                  </a:lnTo>
                  <a:cubicBezTo>
                    <a:pt x="2310" y="834"/>
                    <a:pt x="2334" y="906"/>
                    <a:pt x="2382" y="977"/>
                  </a:cubicBezTo>
                  <a:cubicBezTo>
                    <a:pt x="2430" y="1144"/>
                    <a:pt x="2430" y="1263"/>
                    <a:pt x="2430" y="1406"/>
                  </a:cubicBezTo>
                  <a:lnTo>
                    <a:pt x="2430" y="1882"/>
                  </a:lnTo>
                  <a:lnTo>
                    <a:pt x="2430" y="2263"/>
                  </a:lnTo>
                  <a:cubicBezTo>
                    <a:pt x="2430" y="2287"/>
                    <a:pt x="2406" y="2335"/>
                    <a:pt x="2334" y="2335"/>
                  </a:cubicBezTo>
                  <a:cubicBezTo>
                    <a:pt x="2310" y="2335"/>
                    <a:pt x="2310" y="2287"/>
                    <a:pt x="2310" y="2263"/>
                  </a:cubicBezTo>
                  <a:lnTo>
                    <a:pt x="2310" y="2239"/>
                  </a:lnTo>
                  <a:lnTo>
                    <a:pt x="2310" y="1215"/>
                  </a:lnTo>
                  <a:cubicBezTo>
                    <a:pt x="2310" y="1144"/>
                    <a:pt x="2263" y="1072"/>
                    <a:pt x="2168" y="1049"/>
                  </a:cubicBezTo>
                  <a:cubicBezTo>
                    <a:pt x="2152" y="1046"/>
                    <a:pt x="2137" y="1044"/>
                    <a:pt x="2123" y="1044"/>
                  </a:cubicBezTo>
                  <a:cubicBezTo>
                    <a:pt x="2025" y="1044"/>
                    <a:pt x="1953" y="1112"/>
                    <a:pt x="1953" y="1215"/>
                  </a:cubicBezTo>
                  <a:lnTo>
                    <a:pt x="1953" y="3549"/>
                  </a:lnTo>
                  <a:cubicBezTo>
                    <a:pt x="1953" y="3647"/>
                    <a:pt x="1873" y="3728"/>
                    <a:pt x="1779" y="3728"/>
                  </a:cubicBezTo>
                  <a:cubicBezTo>
                    <a:pt x="1758" y="3728"/>
                    <a:pt x="1737" y="3724"/>
                    <a:pt x="1715" y="3716"/>
                  </a:cubicBezTo>
                  <a:cubicBezTo>
                    <a:pt x="1620" y="3692"/>
                    <a:pt x="1596" y="3644"/>
                    <a:pt x="1596" y="3549"/>
                  </a:cubicBezTo>
                  <a:lnTo>
                    <a:pt x="1596" y="3525"/>
                  </a:lnTo>
                  <a:lnTo>
                    <a:pt x="1596" y="2025"/>
                  </a:lnTo>
                  <a:cubicBezTo>
                    <a:pt x="1596" y="1930"/>
                    <a:pt x="1548" y="1882"/>
                    <a:pt x="1453" y="1858"/>
                  </a:cubicBezTo>
                  <a:cubicBezTo>
                    <a:pt x="1432" y="1850"/>
                    <a:pt x="1411" y="1846"/>
                    <a:pt x="1391" y="1846"/>
                  </a:cubicBezTo>
                  <a:cubicBezTo>
                    <a:pt x="1303" y="1846"/>
                    <a:pt x="1239" y="1927"/>
                    <a:pt x="1239" y="2025"/>
                  </a:cubicBezTo>
                  <a:lnTo>
                    <a:pt x="1239" y="3525"/>
                  </a:lnTo>
                  <a:lnTo>
                    <a:pt x="1239" y="3549"/>
                  </a:lnTo>
                  <a:cubicBezTo>
                    <a:pt x="1239" y="3644"/>
                    <a:pt x="1191" y="3692"/>
                    <a:pt x="1120" y="3716"/>
                  </a:cubicBezTo>
                  <a:cubicBezTo>
                    <a:pt x="1098" y="3724"/>
                    <a:pt x="1077" y="3728"/>
                    <a:pt x="1056" y="3728"/>
                  </a:cubicBezTo>
                  <a:cubicBezTo>
                    <a:pt x="962" y="3728"/>
                    <a:pt x="882" y="3647"/>
                    <a:pt x="882" y="3549"/>
                  </a:cubicBezTo>
                  <a:lnTo>
                    <a:pt x="882" y="1215"/>
                  </a:lnTo>
                  <a:cubicBezTo>
                    <a:pt x="882" y="1144"/>
                    <a:pt x="834" y="1072"/>
                    <a:pt x="739" y="1049"/>
                  </a:cubicBezTo>
                  <a:cubicBezTo>
                    <a:pt x="723" y="1046"/>
                    <a:pt x="708" y="1044"/>
                    <a:pt x="694" y="1044"/>
                  </a:cubicBezTo>
                  <a:cubicBezTo>
                    <a:pt x="597" y="1044"/>
                    <a:pt x="524" y="1112"/>
                    <a:pt x="524" y="1215"/>
                  </a:cubicBezTo>
                  <a:lnTo>
                    <a:pt x="524" y="2263"/>
                  </a:lnTo>
                  <a:cubicBezTo>
                    <a:pt x="524" y="2287"/>
                    <a:pt x="501" y="2335"/>
                    <a:pt x="477" y="2335"/>
                  </a:cubicBezTo>
                  <a:cubicBezTo>
                    <a:pt x="429" y="2335"/>
                    <a:pt x="405" y="2287"/>
                    <a:pt x="405" y="2263"/>
                  </a:cubicBezTo>
                  <a:lnTo>
                    <a:pt x="405" y="1906"/>
                  </a:lnTo>
                  <a:lnTo>
                    <a:pt x="405" y="1430"/>
                  </a:lnTo>
                  <a:cubicBezTo>
                    <a:pt x="405" y="1311"/>
                    <a:pt x="405" y="1168"/>
                    <a:pt x="429" y="1049"/>
                  </a:cubicBezTo>
                  <a:cubicBezTo>
                    <a:pt x="477" y="930"/>
                    <a:pt x="524" y="834"/>
                    <a:pt x="596" y="739"/>
                  </a:cubicBezTo>
                  <a:cubicBezTo>
                    <a:pt x="715" y="572"/>
                    <a:pt x="905" y="429"/>
                    <a:pt x="1120" y="358"/>
                  </a:cubicBezTo>
                  <a:cubicBezTo>
                    <a:pt x="1215" y="334"/>
                    <a:pt x="1334" y="334"/>
                    <a:pt x="1429" y="334"/>
                  </a:cubicBezTo>
                  <a:cubicBezTo>
                    <a:pt x="1548" y="334"/>
                    <a:pt x="1667" y="358"/>
                    <a:pt x="1739" y="382"/>
                  </a:cubicBezTo>
                  <a:cubicBezTo>
                    <a:pt x="1760" y="392"/>
                    <a:pt x="1781" y="397"/>
                    <a:pt x="1801" y="397"/>
                  </a:cubicBezTo>
                  <a:cubicBezTo>
                    <a:pt x="1872" y="397"/>
                    <a:pt x="1935" y="337"/>
                    <a:pt x="1953" y="263"/>
                  </a:cubicBezTo>
                  <a:cubicBezTo>
                    <a:pt x="1977" y="191"/>
                    <a:pt x="1929" y="96"/>
                    <a:pt x="1834" y="72"/>
                  </a:cubicBezTo>
                  <a:cubicBezTo>
                    <a:pt x="1691" y="1"/>
                    <a:pt x="1382" y="1"/>
                    <a:pt x="138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7" name="Google Shape;1167;p90"/>
            <p:cNvSpPr/>
            <p:nvPr/>
          </p:nvSpPr>
          <p:spPr>
            <a:xfrm>
              <a:off x="6806088" y="3508983"/>
              <a:ext cx="70275" cy="101825"/>
            </a:xfrm>
            <a:custGeom>
              <a:rect b="b" l="l" r="r" t="t"/>
              <a:pathLst>
                <a:path extrusionOk="0" h="4073" w="2811">
                  <a:moveTo>
                    <a:pt x="1287" y="2835"/>
                  </a:moveTo>
                  <a:lnTo>
                    <a:pt x="1287" y="3501"/>
                  </a:lnTo>
                  <a:lnTo>
                    <a:pt x="1287" y="3597"/>
                  </a:lnTo>
                  <a:cubicBezTo>
                    <a:pt x="1263" y="3692"/>
                    <a:pt x="1168" y="3716"/>
                    <a:pt x="1120" y="3716"/>
                  </a:cubicBezTo>
                  <a:cubicBezTo>
                    <a:pt x="1025" y="3716"/>
                    <a:pt x="929" y="3620"/>
                    <a:pt x="929" y="3549"/>
                  </a:cubicBezTo>
                  <a:lnTo>
                    <a:pt x="929" y="2835"/>
                  </a:lnTo>
                  <a:close/>
                  <a:moveTo>
                    <a:pt x="2001" y="2835"/>
                  </a:moveTo>
                  <a:lnTo>
                    <a:pt x="2001" y="3549"/>
                  </a:lnTo>
                  <a:cubicBezTo>
                    <a:pt x="2001" y="3620"/>
                    <a:pt x="1906" y="3716"/>
                    <a:pt x="1834" y="3716"/>
                  </a:cubicBezTo>
                  <a:cubicBezTo>
                    <a:pt x="1739" y="3716"/>
                    <a:pt x="1668" y="3692"/>
                    <a:pt x="1644" y="3597"/>
                  </a:cubicBezTo>
                  <a:lnTo>
                    <a:pt x="1644" y="3549"/>
                  </a:lnTo>
                  <a:lnTo>
                    <a:pt x="1644" y="3501"/>
                  </a:lnTo>
                  <a:lnTo>
                    <a:pt x="1644" y="2835"/>
                  </a:lnTo>
                  <a:close/>
                  <a:moveTo>
                    <a:pt x="1358" y="1"/>
                  </a:moveTo>
                  <a:cubicBezTo>
                    <a:pt x="953" y="1"/>
                    <a:pt x="644" y="120"/>
                    <a:pt x="358" y="406"/>
                  </a:cubicBezTo>
                  <a:cubicBezTo>
                    <a:pt x="1" y="810"/>
                    <a:pt x="1" y="1310"/>
                    <a:pt x="1" y="1787"/>
                  </a:cubicBezTo>
                  <a:lnTo>
                    <a:pt x="1" y="2025"/>
                  </a:lnTo>
                  <a:lnTo>
                    <a:pt x="1" y="2049"/>
                  </a:lnTo>
                  <a:cubicBezTo>
                    <a:pt x="1" y="2120"/>
                    <a:pt x="48" y="2168"/>
                    <a:pt x="72" y="2239"/>
                  </a:cubicBezTo>
                  <a:cubicBezTo>
                    <a:pt x="72" y="2263"/>
                    <a:pt x="96" y="2263"/>
                    <a:pt x="96" y="2287"/>
                  </a:cubicBezTo>
                  <a:lnTo>
                    <a:pt x="120" y="2311"/>
                  </a:lnTo>
                  <a:lnTo>
                    <a:pt x="96" y="2501"/>
                  </a:lnTo>
                  <a:lnTo>
                    <a:pt x="96" y="2525"/>
                  </a:lnTo>
                  <a:cubicBezTo>
                    <a:pt x="120" y="2716"/>
                    <a:pt x="239" y="2835"/>
                    <a:pt x="429" y="2835"/>
                  </a:cubicBezTo>
                  <a:lnTo>
                    <a:pt x="477" y="2835"/>
                  </a:lnTo>
                  <a:lnTo>
                    <a:pt x="477" y="3549"/>
                  </a:lnTo>
                  <a:cubicBezTo>
                    <a:pt x="477" y="3835"/>
                    <a:pt x="691" y="4073"/>
                    <a:pt x="1001" y="4073"/>
                  </a:cubicBezTo>
                  <a:cubicBezTo>
                    <a:pt x="1144" y="4073"/>
                    <a:pt x="1263" y="4049"/>
                    <a:pt x="1382" y="3930"/>
                  </a:cubicBezTo>
                  <a:cubicBezTo>
                    <a:pt x="1477" y="4025"/>
                    <a:pt x="1596" y="4073"/>
                    <a:pt x="1739" y="4073"/>
                  </a:cubicBezTo>
                  <a:lnTo>
                    <a:pt x="1763" y="4073"/>
                  </a:lnTo>
                  <a:cubicBezTo>
                    <a:pt x="2025" y="4073"/>
                    <a:pt x="2263" y="3835"/>
                    <a:pt x="2263" y="3549"/>
                  </a:cubicBezTo>
                  <a:lnTo>
                    <a:pt x="2263" y="2835"/>
                  </a:lnTo>
                  <a:lnTo>
                    <a:pt x="2358" y="2835"/>
                  </a:lnTo>
                  <a:cubicBezTo>
                    <a:pt x="2549" y="2763"/>
                    <a:pt x="2620" y="2620"/>
                    <a:pt x="2620" y="2430"/>
                  </a:cubicBezTo>
                  <a:lnTo>
                    <a:pt x="2596" y="2287"/>
                  </a:lnTo>
                  <a:lnTo>
                    <a:pt x="2620" y="2263"/>
                  </a:lnTo>
                  <a:cubicBezTo>
                    <a:pt x="2715" y="2168"/>
                    <a:pt x="2739" y="2073"/>
                    <a:pt x="2739" y="1953"/>
                  </a:cubicBezTo>
                  <a:lnTo>
                    <a:pt x="2739" y="1287"/>
                  </a:lnTo>
                  <a:cubicBezTo>
                    <a:pt x="2811" y="1072"/>
                    <a:pt x="2739" y="834"/>
                    <a:pt x="2620" y="620"/>
                  </a:cubicBezTo>
                  <a:cubicBezTo>
                    <a:pt x="2590" y="569"/>
                    <a:pt x="2533" y="540"/>
                    <a:pt x="2476" y="540"/>
                  </a:cubicBezTo>
                  <a:cubicBezTo>
                    <a:pt x="2400" y="540"/>
                    <a:pt x="2324" y="592"/>
                    <a:pt x="2311" y="715"/>
                  </a:cubicBezTo>
                  <a:lnTo>
                    <a:pt x="2311" y="739"/>
                  </a:lnTo>
                  <a:cubicBezTo>
                    <a:pt x="2430" y="929"/>
                    <a:pt x="2477" y="1096"/>
                    <a:pt x="2477" y="1310"/>
                  </a:cubicBezTo>
                  <a:lnTo>
                    <a:pt x="2477" y="1953"/>
                  </a:lnTo>
                  <a:cubicBezTo>
                    <a:pt x="2477" y="2001"/>
                    <a:pt x="2430" y="2025"/>
                    <a:pt x="2382" y="2025"/>
                  </a:cubicBezTo>
                  <a:cubicBezTo>
                    <a:pt x="2358" y="2025"/>
                    <a:pt x="2358" y="2001"/>
                    <a:pt x="2358" y="1953"/>
                  </a:cubicBezTo>
                  <a:lnTo>
                    <a:pt x="2358" y="1930"/>
                  </a:lnTo>
                  <a:lnTo>
                    <a:pt x="2358" y="1287"/>
                  </a:lnTo>
                  <a:cubicBezTo>
                    <a:pt x="2358" y="1191"/>
                    <a:pt x="2311" y="1120"/>
                    <a:pt x="2215" y="1096"/>
                  </a:cubicBezTo>
                  <a:cubicBezTo>
                    <a:pt x="2203" y="1094"/>
                    <a:pt x="2191" y="1092"/>
                    <a:pt x="2179" y="1092"/>
                  </a:cubicBezTo>
                  <a:cubicBezTo>
                    <a:pt x="2077" y="1092"/>
                    <a:pt x="2001" y="1180"/>
                    <a:pt x="2001" y="1287"/>
                  </a:cubicBezTo>
                  <a:lnTo>
                    <a:pt x="2001" y="2025"/>
                  </a:lnTo>
                  <a:lnTo>
                    <a:pt x="2001" y="2049"/>
                  </a:lnTo>
                  <a:cubicBezTo>
                    <a:pt x="2025" y="2239"/>
                    <a:pt x="2144" y="2382"/>
                    <a:pt x="2334" y="2406"/>
                  </a:cubicBezTo>
                  <a:lnTo>
                    <a:pt x="2334" y="2501"/>
                  </a:lnTo>
                  <a:lnTo>
                    <a:pt x="572" y="2501"/>
                  </a:lnTo>
                  <a:lnTo>
                    <a:pt x="572" y="2406"/>
                  </a:lnTo>
                  <a:cubicBezTo>
                    <a:pt x="763" y="2382"/>
                    <a:pt x="906" y="2239"/>
                    <a:pt x="906" y="2025"/>
                  </a:cubicBezTo>
                  <a:lnTo>
                    <a:pt x="906" y="2001"/>
                  </a:lnTo>
                  <a:lnTo>
                    <a:pt x="906" y="1287"/>
                  </a:lnTo>
                  <a:cubicBezTo>
                    <a:pt x="906" y="1191"/>
                    <a:pt x="834" y="1120"/>
                    <a:pt x="763" y="1096"/>
                  </a:cubicBezTo>
                  <a:cubicBezTo>
                    <a:pt x="750" y="1094"/>
                    <a:pt x="738" y="1092"/>
                    <a:pt x="726" y="1092"/>
                  </a:cubicBezTo>
                  <a:cubicBezTo>
                    <a:pt x="625" y="1092"/>
                    <a:pt x="548" y="1180"/>
                    <a:pt x="548" y="1287"/>
                  </a:cubicBezTo>
                  <a:lnTo>
                    <a:pt x="548" y="2025"/>
                  </a:lnTo>
                  <a:cubicBezTo>
                    <a:pt x="548" y="2025"/>
                    <a:pt x="525" y="2073"/>
                    <a:pt x="477" y="2073"/>
                  </a:cubicBezTo>
                  <a:cubicBezTo>
                    <a:pt x="453" y="2073"/>
                    <a:pt x="429" y="2049"/>
                    <a:pt x="429" y="2025"/>
                  </a:cubicBezTo>
                  <a:lnTo>
                    <a:pt x="429" y="1334"/>
                  </a:lnTo>
                  <a:cubicBezTo>
                    <a:pt x="429" y="763"/>
                    <a:pt x="858" y="334"/>
                    <a:pt x="1429" y="334"/>
                  </a:cubicBezTo>
                  <a:cubicBezTo>
                    <a:pt x="1549" y="334"/>
                    <a:pt x="1668" y="358"/>
                    <a:pt x="1763" y="382"/>
                  </a:cubicBezTo>
                  <a:cubicBezTo>
                    <a:pt x="1779" y="386"/>
                    <a:pt x="1796" y="388"/>
                    <a:pt x="1812" y="388"/>
                  </a:cubicBezTo>
                  <a:cubicBezTo>
                    <a:pt x="1889" y="388"/>
                    <a:pt x="1957" y="342"/>
                    <a:pt x="1977" y="263"/>
                  </a:cubicBezTo>
                  <a:cubicBezTo>
                    <a:pt x="2001" y="167"/>
                    <a:pt x="1953" y="96"/>
                    <a:pt x="1858" y="48"/>
                  </a:cubicBezTo>
                  <a:cubicBezTo>
                    <a:pt x="1715" y="1"/>
                    <a:pt x="1406" y="1"/>
                    <a:pt x="140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8" name="Google Shape;1168;p90"/>
            <p:cNvSpPr/>
            <p:nvPr/>
          </p:nvSpPr>
          <p:spPr>
            <a:xfrm>
              <a:off x="6825738" y="3468508"/>
              <a:ext cx="33950" cy="34550"/>
            </a:xfrm>
            <a:custGeom>
              <a:rect b="b" l="l" r="r" t="t"/>
              <a:pathLst>
                <a:path extrusionOk="0" h="1382" w="1358">
                  <a:moveTo>
                    <a:pt x="691" y="334"/>
                  </a:moveTo>
                  <a:cubicBezTo>
                    <a:pt x="858" y="334"/>
                    <a:pt x="1048" y="477"/>
                    <a:pt x="1048" y="691"/>
                  </a:cubicBezTo>
                  <a:cubicBezTo>
                    <a:pt x="1048" y="881"/>
                    <a:pt x="882" y="1048"/>
                    <a:pt x="691" y="1048"/>
                  </a:cubicBezTo>
                  <a:cubicBezTo>
                    <a:pt x="501" y="1048"/>
                    <a:pt x="334" y="905"/>
                    <a:pt x="334" y="691"/>
                  </a:cubicBezTo>
                  <a:cubicBezTo>
                    <a:pt x="334" y="524"/>
                    <a:pt x="477" y="334"/>
                    <a:pt x="691" y="334"/>
                  </a:cubicBezTo>
                  <a:close/>
                  <a:moveTo>
                    <a:pt x="691" y="0"/>
                  </a:moveTo>
                  <a:cubicBezTo>
                    <a:pt x="286" y="0"/>
                    <a:pt x="0" y="310"/>
                    <a:pt x="0" y="691"/>
                  </a:cubicBezTo>
                  <a:cubicBezTo>
                    <a:pt x="0" y="1072"/>
                    <a:pt x="286" y="1382"/>
                    <a:pt x="691" y="1382"/>
                  </a:cubicBezTo>
                  <a:cubicBezTo>
                    <a:pt x="1072" y="1382"/>
                    <a:pt x="1358" y="1072"/>
                    <a:pt x="1358" y="691"/>
                  </a:cubicBezTo>
                  <a:cubicBezTo>
                    <a:pt x="1358" y="310"/>
                    <a:pt x="1072" y="0"/>
                    <a:pt x="69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9" name="Google Shape;1169;p90"/>
            <p:cNvSpPr/>
            <p:nvPr/>
          </p:nvSpPr>
          <p:spPr>
            <a:xfrm>
              <a:off x="6825738" y="3313708"/>
              <a:ext cx="33950" cy="34550"/>
            </a:xfrm>
            <a:custGeom>
              <a:rect b="b" l="l" r="r" t="t"/>
              <a:pathLst>
                <a:path extrusionOk="0" h="1382" w="1358">
                  <a:moveTo>
                    <a:pt x="691" y="334"/>
                  </a:moveTo>
                  <a:cubicBezTo>
                    <a:pt x="858" y="334"/>
                    <a:pt x="1048" y="477"/>
                    <a:pt x="1048" y="691"/>
                  </a:cubicBezTo>
                  <a:cubicBezTo>
                    <a:pt x="1048" y="906"/>
                    <a:pt x="858" y="1048"/>
                    <a:pt x="691" y="1048"/>
                  </a:cubicBezTo>
                  <a:cubicBezTo>
                    <a:pt x="477" y="1048"/>
                    <a:pt x="334" y="906"/>
                    <a:pt x="334" y="691"/>
                  </a:cubicBezTo>
                  <a:cubicBezTo>
                    <a:pt x="334" y="477"/>
                    <a:pt x="501" y="334"/>
                    <a:pt x="691" y="334"/>
                  </a:cubicBezTo>
                  <a:close/>
                  <a:moveTo>
                    <a:pt x="691" y="1"/>
                  </a:moveTo>
                  <a:cubicBezTo>
                    <a:pt x="286" y="1"/>
                    <a:pt x="0" y="310"/>
                    <a:pt x="0" y="691"/>
                  </a:cubicBezTo>
                  <a:cubicBezTo>
                    <a:pt x="0" y="1072"/>
                    <a:pt x="286" y="1382"/>
                    <a:pt x="691" y="1382"/>
                  </a:cubicBezTo>
                  <a:cubicBezTo>
                    <a:pt x="1048" y="1382"/>
                    <a:pt x="1358" y="1072"/>
                    <a:pt x="1358" y="691"/>
                  </a:cubicBezTo>
                  <a:cubicBezTo>
                    <a:pt x="1358" y="310"/>
                    <a:pt x="1072" y="1"/>
                    <a:pt x="69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0" name="Google Shape;1170;p90"/>
            <p:cNvSpPr/>
            <p:nvPr/>
          </p:nvSpPr>
          <p:spPr>
            <a:xfrm>
              <a:off x="6807288" y="3354783"/>
              <a:ext cx="69075" cy="103625"/>
            </a:xfrm>
            <a:custGeom>
              <a:rect b="b" l="l" r="r" t="t"/>
              <a:pathLst>
                <a:path extrusionOk="0" h="4145" w="2763">
                  <a:moveTo>
                    <a:pt x="1334" y="1"/>
                  </a:moveTo>
                  <a:cubicBezTo>
                    <a:pt x="953" y="1"/>
                    <a:pt x="619" y="120"/>
                    <a:pt x="357" y="429"/>
                  </a:cubicBezTo>
                  <a:cubicBezTo>
                    <a:pt x="167" y="620"/>
                    <a:pt x="72" y="906"/>
                    <a:pt x="24" y="1168"/>
                  </a:cubicBezTo>
                  <a:cubicBezTo>
                    <a:pt x="0" y="1382"/>
                    <a:pt x="0" y="1573"/>
                    <a:pt x="0" y="1787"/>
                  </a:cubicBezTo>
                  <a:lnTo>
                    <a:pt x="0" y="2001"/>
                  </a:lnTo>
                  <a:lnTo>
                    <a:pt x="0" y="2477"/>
                  </a:lnTo>
                  <a:cubicBezTo>
                    <a:pt x="0" y="2501"/>
                    <a:pt x="24" y="2573"/>
                    <a:pt x="48" y="2573"/>
                  </a:cubicBezTo>
                  <a:cubicBezTo>
                    <a:pt x="191" y="2692"/>
                    <a:pt x="357" y="2716"/>
                    <a:pt x="477" y="2716"/>
                  </a:cubicBezTo>
                  <a:lnTo>
                    <a:pt x="477" y="3597"/>
                  </a:lnTo>
                  <a:cubicBezTo>
                    <a:pt x="477" y="3906"/>
                    <a:pt x="667" y="4144"/>
                    <a:pt x="977" y="4144"/>
                  </a:cubicBezTo>
                  <a:cubicBezTo>
                    <a:pt x="1120" y="4144"/>
                    <a:pt x="1239" y="4073"/>
                    <a:pt x="1358" y="4002"/>
                  </a:cubicBezTo>
                  <a:cubicBezTo>
                    <a:pt x="1453" y="4073"/>
                    <a:pt x="1596" y="4144"/>
                    <a:pt x="1739" y="4144"/>
                  </a:cubicBezTo>
                  <a:cubicBezTo>
                    <a:pt x="2048" y="4144"/>
                    <a:pt x="2263" y="3883"/>
                    <a:pt x="2263" y="3597"/>
                  </a:cubicBezTo>
                  <a:lnTo>
                    <a:pt x="2263" y="2716"/>
                  </a:lnTo>
                  <a:lnTo>
                    <a:pt x="2406" y="2716"/>
                  </a:lnTo>
                  <a:cubicBezTo>
                    <a:pt x="2572" y="2692"/>
                    <a:pt x="2739" y="2477"/>
                    <a:pt x="2739" y="2287"/>
                  </a:cubicBezTo>
                  <a:lnTo>
                    <a:pt x="2739" y="1644"/>
                  </a:lnTo>
                  <a:lnTo>
                    <a:pt x="2763" y="1311"/>
                  </a:lnTo>
                  <a:cubicBezTo>
                    <a:pt x="2763" y="1096"/>
                    <a:pt x="2739" y="953"/>
                    <a:pt x="2667" y="810"/>
                  </a:cubicBezTo>
                  <a:lnTo>
                    <a:pt x="2572" y="620"/>
                  </a:lnTo>
                  <a:cubicBezTo>
                    <a:pt x="2542" y="569"/>
                    <a:pt x="2485" y="540"/>
                    <a:pt x="2428" y="540"/>
                  </a:cubicBezTo>
                  <a:cubicBezTo>
                    <a:pt x="2352" y="540"/>
                    <a:pt x="2276" y="592"/>
                    <a:pt x="2263" y="715"/>
                  </a:cubicBezTo>
                  <a:lnTo>
                    <a:pt x="2263" y="739"/>
                  </a:lnTo>
                  <a:cubicBezTo>
                    <a:pt x="2310" y="834"/>
                    <a:pt x="2334" y="906"/>
                    <a:pt x="2382" y="977"/>
                  </a:cubicBezTo>
                  <a:cubicBezTo>
                    <a:pt x="2429" y="1144"/>
                    <a:pt x="2429" y="1263"/>
                    <a:pt x="2429" y="1406"/>
                  </a:cubicBezTo>
                  <a:lnTo>
                    <a:pt x="2429" y="1882"/>
                  </a:lnTo>
                  <a:lnTo>
                    <a:pt x="2429" y="2263"/>
                  </a:lnTo>
                  <a:cubicBezTo>
                    <a:pt x="2429" y="2287"/>
                    <a:pt x="2406" y="2335"/>
                    <a:pt x="2334" y="2335"/>
                  </a:cubicBezTo>
                  <a:cubicBezTo>
                    <a:pt x="2310" y="2335"/>
                    <a:pt x="2310" y="2287"/>
                    <a:pt x="2310" y="2263"/>
                  </a:cubicBezTo>
                  <a:lnTo>
                    <a:pt x="2310" y="2239"/>
                  </a:lnTo>
                  <a:lnTo>
                    <a:pt x="2310" y="1215"/>
                  </a:lnTo>
                  <a:cubicBezTo>
                    <a:pt x="2310" y="1144"/>
                    <a:pt x="2263" y="1072"/>
                    <a:pt x="2167" y="1049"/>
                  </a:cubicBezTo>
                  <a:cubicBezTo>
                    <a:pt x="2152" y="1046"/>
                    <a:pt x="2137" y="1044"/>
                    <a:pt x="2123" y="1044"/>
                  </a:cubicBezTo>
                  <a:cubicBezTo>
                    <a:pt x="2025" y="1044"/>
                    <a:pt x="1953" y="1112"/>
                    <a:pt x="1953" y="1215"/>
                  </a:cubicBezTo>
                  <a:lnTo>
                    <a:pt x="1953" y="3549"/>
                  </a:lnTo>
                  <a:cubicBezTo>
                    <a:pt x="1953" y="3647"/>
                    <a:pt x="1873" y="3728"/>
                    <a:pt x="1779" y="3728"/>
                  </a:cubicBezTo>
                  <a:cubicBezTo>
                    <a:pt x="1758" y="3728"/>
                    <a:pt x="1736" y="3724"/>
                    <a:pt x="1715" y="3716"/>
                  </a:cubicBezTo>
                  <a:cubicBezTo>
                    <a:pt x="1620" y="3692"/>
                    <a:pt x="1596" y="3644"/>
                    <a:pt x="1596" y="3549"/>
                  </a:cubicBezTo>
                  <a:lnTo>
                    <a:pt x="1596" y="3525"/>
                  </a:lnTo>
                  <a:lnTo>
                    <a:pt x="1596" y="2025"/>
                  </a:lnTo>
                  <a:cubicBezTo>
                    <a:pt x="1596" y="1930"/>
                    <a:pt x="1548" y="1882"/>
                    <a:pt x="1453" y="1858"/>
                  </a:cubicBezTo>
                  <a:cubicBezTo>
                    <a:pt x="1431" y="1850"/>
                    <a:pt x="1411" y="1846"/>
                    <a:pt x="1391" y="1846"/>
                  </a:cubicBezTo>
                  <a:cubicBezTo>
                    <a:pt x="1303" y="1846"/>
                    <a:pt x="1239" y="1927"/>
                    <a:pt x="1239" y="2025"/>
                  </a:cubicBezTo>
                  <a:lnTo>
                    <a:pt x="1239" y="3525"/>
                  </a:lnTo>
                  <a:lnTo>
                    <a:pt x="1239" y="3549"/>
                  </a:lnTo>
                  <a:cubicBezTo>
                    <a:pt x="1239" y="3644"/>
                    <a:pt x="1191" y="3692"/>
                    <a:pt x="1120" y="3716"/>
                  </a:cubicBezTo>
                  <a:cubicBezTo>
                    <a:pt x="1098" y="3724"/>
                    <a:pt x="1077" y="3728"/>
                    <a:pt x="1056" y="3728"/>
                  </a:cubicBezTo>
                  <a:cubicBezTo>
                    <a:pt x="961" y="3728"/>
                    <a:pt x="881" y="3647"/>
                    <a:pt x="881" y="3549"/>
                  </a:cubicBezTo>
                  <a:lnTo>
                    <a:pt x="881" y="1215"/>
                  </a:lnTo>
                  <a:cubicBezTo>
                    <a:pt x="881" y="1144"/>
                    <a:pt x="834" y="1072"/>
                    <a:pt x="738" y="1049"/>
                  </a:cubicBezTo>
                  <a:cubicBezTo>
                    <a:pt x="723" y="1046"/>
                    <a:pt x="708" y="1044"/>
                    <a:pt x="694" y="1044"/>
                  </a:cubicBezTo>
                  <a:cubicBezTo>
                    <a:pt x="596" y="1044"/>
                    <a:pt x="524" y="1112"/>
                    <a:pt x="524" y="1215"/>
                  </a:cubicBezTo>
                  <a:lnTo>
                    <a:pt x="524" y="2263"/>
                  </a:lnTo>
                  <a:cubicBezTo>
                    <a:pt x="524" y="2287"/>
                    <a:pt x="500" y="2335"/>
                    <a:pt x="477" y="2335"/>
                  </a:cubicBezTo>
                  <a:cubicBezTo>
                    <a:pt x="429" y="2335"/>
                    <a:pt x="405" y="2287"/>
                    <a:pt x="405" y="2263"/>
                  </a:cubicBezTo>
                  <a:lnTo>
                    <a:pt x="405" y="1906"/>
                  </a:lnTo>
                  <a:lnTo>
                    <a:pt x="405" y="1430"/>
                  </a:lnTo>
                  <a:cubicBezTo>
                    <a:pt x="405" y="1311"/>
                    <a:pt x="405" y="1168"/>
                    <a:pt x="429" y="1049"/>
                  </a:cubicBezTo>
                  <a:cubicBezTo>
                    <a:pt x="477" y="930"/>
                    <a:pt x="524" y="834"/>
                    <a:pt x="596" y="739"/>
                  </a:cubicBezTo>
                  <a:cubicBezTo>
                    <a:pt x="715" y="572"/>
                    <a:pt x="905" y="429"/>
                    <a:pt x="1120" y="358"/>
                  </a:cubicBezTo>
                  <a:cubicBezTo>
                    <a:pt x="1215" y="334"/>
                    <a:pt x="1334" y="334"/>
                    <a:pt x="1429" y="334"/>
                  </a:cubicBezTo>
                  <a:cubicBezTo>
                    <a:pt x="1548" y="334"/>
                    <a:pt x="1667" y="358"/>
                    <a:pt x="1739" y="382"/>
                  </a:cubicBezTo>
                  <a:cubicBezTo>
                    <a:pt x="1760" y="392"/>
                    <a:pt x="1780" y="397"/>
                    <a:pt x="1801" y="397"/>
                  </a:cubicBezTo>
                  <a:cubicBezTo>
                    <a:pt x="1872" y="397"/>
                    <a:pt x="1934" y="337"/>
                    <a:pt x="1953" y="263"/>
                  </a:cubicBezTo>
                  <a:cubicBezTo>
                    <a:pt x="1977" y="191"/>
                    <a:pt x="1929" y="96"/>
                    <a:pt x="1834" y="72"/>
                  </a:cubicBezTo>
                  <a:cubicBezTo>
                    <a:pt x="1691" y="1"/>
                    <a:pt x="1381" y="1"/>
                    <a:pt x="138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1" name="Google Shape;1171;p90"/>
            <p:cNvSpPr/>
            <p:nvPr/>
          </p:nvSpPr>
          <p:spPr>
            <a:xfrm>
              <a:off x="6880513" y="3508983"/>
              <a:ext cx="70275" cy="101825"/>
            </a:xfrm>
            <a:custGeom>
              <a:rect b="b" l="l" r="r" t="t"/>
              <a:pathLst>
                <a:path extrusionOk="0" h="4073" w="2811">
                  <a:moveTo>
                    <a:pt x="1286" y="2835"/>
                  </a:moveTo>
                  <a:lnTo>
                    <a:pt x="1286" y="3501"/>
                  </a:lnTo>
                  <a:lnTo>
                    <a:pt x="1286" y="3597"/>
                  </a:lnTo>
                  <a:cubicBezTo>
                    <a:pt x="1263" y="3692"/>
                    <a:pt x="1167" y="3716"/>
                    <a:pt x="1120" y="3716"/>
                  </a:cubicBezTo>
                  <a:cubicBezTo>
                    <a:pt x="1024" y="3716"/>
                    <a:pt x="929" y="3620"/>
                    <a:pt x="929" y="3549"/>
                  </a:cubicBezTo>
                  <a:lnTo>
                    <a:pt x="929" y="2835"/>
                  </a:lnTo>
                  <a:close/>
                  <a:moveTo>
                    <a:pt x="2001" y="2835"/>
                  </a:moveTo>
                  <a:lnTo>
                    <a:pt x="2001" y="3549"/>
                  </a:lnTo>
                  <a:cubicBezTo>
                    <a:pt x="2001" y="3620"/>
                    <a:pt x="1906" y="3716"/>
                    <a:pt x="1834" y="3716"/>
                  </a:cubicBezTo>
                  <a:cubicBezTo>
                    <a:pt x="1739" y="3716"/>
                    <a:pt x="1667" y="3692"/>
                    <a:pt x="1644" y="3597"/>
                  </a:cubicBezTo>
                  <a:lnTo>
                    <a:pt x="1644" y="3549"/>
                  </a:lnTo>
                  <a:lnTo>
                    <a:pt x="1644" y="3501"/>
                  </a:lnTo>
                  <a:lnTo>
                    <a:pt x="1644" y="2835"/>
                  </a:lnTo>
                  <a:close/>
                  <a:moveTo>
                    <a:pt x="1358" y="1"/>
                  </a:moveTo>
                  <a:cubicBezTo>
                    <a:pt x="953" y="1"/>
                    <a:pt x="643" y="120"/>
                    <a:pt x="358" y="406"/>
                  </a:cubicBezTo>
                  <a:cubicBezTo>
                    <a:pt x="0" y="810"/>
                    <a:pt x="0" y="1310"/>
                    <a:pt x="0" y="1787"/>
                  </a:cubicBezTo>
                  <a:lnTo>
                    <a:pt x="0" y="2025"/>
                  </a:lnTo>
                  <a:lnTo>
                    <a:pt x="0" y="2049"/>
                  </a:lnTo>
                  <a:cubicBezTo>
                    <a:pt x="0" y="2120"/>
                    <a:pt x="48" y="2168"/>
                    <a:pt x="72" y="2239"/>
                  </a:cubicBezTo>
                  <a:cubicBezTo>
                    <a:pt x="72" y="2263"/>
                    <a:pt x="96" y="2263"/>
                    <a:pt x="96" y="2287"/>
                  </a:cubicBezTo>
                  <a:lnTo>
                    <a:pt x="119" y="2311"/>
                  </a:lnTo>
                  <a:lnTo>
                    <a:pt x="96" y="2501"/>
                  </a:lnTo>
                  <a:lnTo>
                    <a:pt x="96" y="2525"/>
                  </a:lnTo>
                  <a:cubicBezTo>
                    <a:pt x="119" y="2716"/>
                    <a:pt x="239" y="2835"/>
                    <a:pt x="429" y="2835"/>
                  </a:cubicBezTo>
                  <a:lnTo>
                    <a:pt x="477" y="2835"/>
                  </a:lnTo>
                  <a:lnTo>
                    <a:pt x="477" y="3549"/>
                  </a:lnTo>
                  <a:cubicBezTo>
                    <a:pt x="477" y="3835"/>
                    <a:pt x="691" y="4073"/>
                    <a:pt x="1001" y="4073"/>
                  </a:cubicBezTo>
                  <a:cubicBezTo>
                    <a:pt x="1144" y="4073"/>
                    <a:pt x="1263" y="4049"/>
                    <a:pt x="1382" y="3930"/>
                  </a:cubicBezTo>
                  <a:cubicBezTo>
                    <a:pt x="1477" y="4025"/>
                    <a:pt x="1596" y="4073"/>
                    <a:pt x="1739" y="4073"/>
                  </a:cubicBezTo>
                  <a:lnTo>
                    <a:pt x="1763" y="4073"/>
                  </a:lnTo>
                  <a:cubicBezTo>
                    <a:pt x="2025" y="4073"/>
                    <a:pt x="2263" y="3835"/>
                    <a:pt x="2263" y="3549"/>
                  </a:cubicBezTo>
                  <a:lnTo>
                    <a:pt x="2263" y="2835"/>
                  </a:lnTo>
                  <a:lnTo>
                    <a:pt x="2358" y="2835"/>
                  </a:lnTo>
                  <a:cubicBezTo>
                    <a:pt x="2549" y="2763"/>
                    <a:pt x="2620" y="2620"/>
                    <a:pt x="2620" y="2430"/>
                  </a:cubicBezTo>
                  <a:lnTo>
                    <a:pt x="2596" y="2287"/>
                  </a:lnTo>
                  <a:lnTo>
                    <a:pt x="2620" y="2263"/>
                  </a:lnTo>
                  <a:cubicBezTo>
                    <a:pt x="2715" y="2168"/>
                    <a:pt x="2739" y="2073"/>
                    <a:pt x="2739" y="1953"/>
                  </a:cubicBezTo>
                  <a:lnTo>
                    <a:pt x="2739" y="1287"/>
                  </a:lnTo>
                  <a:cubicBezTo>
                    <a:pt x="2811" y="1072"/>
                    <a:pt x="2739" y="834"/>
                    <a:pt x="2620" y="620"/>
                  </a:cubicBezTo>
                  <a:cubicBezTo>
                    <a:pt x="2590" y="569"/>
                    <a:pt x="2533" y="540"/>
                    <a:pt x="2476" y="540"/>
                  </a:cubicBezTo>
                  <a:cubicBezTo>
                    <a:pt x="2400" y="540"/>
                    <a:pt x="2324" y="592"/>
                    <a:pt x="2310" y="715"/>
                  </a:cubicBezTo>
                  <a:lnTo>
                    <a:pt x="2310" y="739"/>
                  </a:lnTo>
                  <a:cubicBezTo>
                    <a:pt x="2430" y="929"/>
                    <a:pt x="2477" y="1096"/>
                    <a:pt x="2477" y="1310"/>
                  </a:cubicBezTo>
                  <a:lnTo>
                    <a:pt x="2477" y="1953"/>
                  </a:lnTo>
                  <a:cubicBezTo>
                    <a:pt x="2477" y="2001"/>
                    <a:pt x="2430" y="2025"/>
                    <a:pt x="2382" y="2025"/>
                  </a:cubicBezTo>
                  <a:cubicBezTo>
                    <a:pt x="2358" y="2025"/>
                    <a:pt x="2358" y="2001"/>
                    <a:pt x="2358" y="1953"/>
                  </a:cubicBezTo>
                  <a:lnTo>
                    <a:pt x="2358" y="1930"/>
                  </a:lnTo>
                  <a:lnTo>
                    <a:pt x="2358" y="1287"/>
                  </a:lnTo>
                  <a:cubicBezTo>
                    <a:pt x="2358" y="1191"/>
                    <a:pt x="2310" y="1120"/>
                    <a:pt x="2215" y="1096"/>
                  </a:cubicBezTo>
                  <a:cubicBezTo>
                    <a:pt x="2203" y="1094"/>
                    <a:pt x="2191" y="1092"/>
                    <a:pt x="2179" y="1092"/>
                  </a:cubicBezTo>
                  <a:cubicBezTo>
                    <a:pt x="2077" y="1092"/>
                    <a:pt x="2001" y="1180"/>
                    <a:pt x="2001" y="1287"/>
                  </a:cubicBezTo>
                  <a:lnTo>
                    <a:pt x="2001" y="2025"/>
                  </a:lnTo>
                  <a:lnTo>
                    <a:pt x="2001" y="2049"/>
                  </a:lnTo>
                  <a:cubicBezTo>
                    <a:pt x="2025" y="2239"/>
                    <a:pt x="2144" y="2382"/>
                    <a:pt x="2334" y="2406"/>
                  </a:cubicBezTo>
                  <a:lnTo>
                    <a:pt x="2334" y="2501"/>
                  </a:lnTo>
                  <a:lnTo>
                    <a:pt x="572" y="2501"/>
                  </a:lnTo>
                  <a:lnTo>
                    <a:pt x="572" y="2406"/>
                  </a:lnTo>
                  <a:cubicBezTo>
                    <a:pt x="762" y="2382"/>
                    <a:pt x="905" y="2239"/>
                    <a:pt x="905" y="2025"/>
                  </a:cubicBezTo>
                  <a:lnTo>
                    <a:pt x="905" y="2001"/>
                  </a:lnTo>
                  <a:lnTo>
                    <a:pt x="905" y="1287"/>
                  </a:lnTo>
                  <a:cubicBezTo>
                    <a:pt x="905" y="1191"/>
                    <a:pt x="834" y="1120"/>
                    <a:pt x="762" y="1096"/>
                  </a:cubicBezTo>
                  <a:cubicBezTo>
                    <a:pt x="750" y="1094"/>
                    <a:pt x="738" y="1092"/>
                    <a:pt x="726" y="1092"/>
                  </a:cubicBezTo>
                  <a:cubicBezTo>
                    <a:pt x="625" y="1092"/>
                    <a:pt x="548" y="1180"/>
                    <a:pt x="548" y="1287"/>
                  </a:cubicBezTo>
                  <a:lnTo>
                    <a:pt x="548" y="2025"/>
                  </a:lnTo>
                  <a:cubicBezTo>
                    <a:pt x="548" y="2025"/>
                    <a:pt x="524" y="2073"/>
                    <a:pt x="477" y="2073"/>
                  </a:cubicBezTo>
                  <a:cubicBezTo>
                    <a:pt x="453" y="2073"/>
                    <a:pt x="429" y="2049"/>
                    <a:pt x="429" y="2025"/>
                  </a:cubicBezTo>
                  <a:lnTo>
                    <a:pt x="429" y="1334"/>
                  </a:lnTo>
                  <a:cubicBezTo>
                    <a:pt x="429" y="763"/>
                    <a:pt x="858" y="334"/>
                    <a:pt x="1429" y="334"/>
                  </a:cubicBezTo>
                  <a:cubicBezTo>
                    <a:pt x="1548" y="334"/>
                    <a:pt x="1667" y="358"/>
                    <a:pt x="1763" y="382"/>
                  </a:cubicBezTo>
                  <a:cubicBezTo>
                    <a:pt x="1779" y="386"/>
                    <a:pt x="1795" y="388"/>
                    <a:pt x="1811" y="388"/>
                  </a:cubicBezTo>
                  <a:cubicBezTo>
                    <a:pt x="1889" y="388"/>
                    <a:pt x="1957" y="342"/>
                    <a:pt x="1977" y="263"/>
                  </a:cubicBezTo>
                  <a:cubicBezTo>
                    <a:pt x="2001" y="167"/>
                    <a:pt x="1953" y="96"/>
                    <a:pt x="1858" y="48"/>
                  </a:cubicBezTo>
                  <a:cubicBezTo>
                    <a:pt x="1715" y="1"/>
                    <a:pt x="1405" y="1"/>
                    <a:pt x="140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2" name="Google Shape;1172;p90"/>
            <p:cNvSpPr/>
            <p:nvPr/>
          </p:nvSpPr>
          <p:spPr>
            <a:xfrm>
              <a:off x="6900163" y="3468508"/>
              <a:ext cx="33950" cy="34550"/>
            </a:xfrm>
            <a:custGeom>
              <a:rect b="b" l="l" r="r" t="t"/>
              <a:pathLst>
                <a:path extrusionOk="0" h="1382" w="1358">
                  <a:moveTo>
                    <a:pt x="691" y="334"/>
                  </a:moveTo>
                  <a:cubicBezTo>
                    <a:pt x="858" y="334"/>
                    <a:pt x="1048" y="477"/>
                    <a:pt x="1048" y="691"/>
                  </a:cubicBezTo>
                  <a:cubicBezTo>
                    <a:pt x="1048" y="881"/>
                    <a:pt x="881" y="1048"/>
                    <a:pt x="691" y="1048"/>
                  </a:cubicBezTo>
                  <a:cubicBezTo>
                    <a:pt x="500" y="1048"/>
                    <a:pt x="334" y="905"/>
                    <a:pt x="334" y="691"/>
                  </a:cubicBezTo>
                  <a:cubicBezTo>
                    <a:pt x="334" y="524"/>
                    <a:pt x="477" y="334"/>
                    <a:pt x="691" y="334"/>
                  </a:cubicBezTo>
                  <a:close/>
                  <a:moveTo>
                    <a:pt x="691" y="0"/>
                  </a:moveTo>
                  <a:cubicBezTo>
                    <a:pt x="286" y="0"/>
                    <a:pt x="0" y="310"/>
                    <a:pt x="0" y="691"/>
                  </a:cubicBezTo>
                  <a:cubicBezTo>
                    <a:pt x="0" y="1072"/>
                    <a:pt x="286" y="1382"/>
                    <a:pt x="691" y="1382"/>
                  </a:cubicBezTo>
                  <a:cubicBezTo>
                    <a:pt x="1072" y="1382"/>
                    <a:pt x="1358" y="1072"/>
                    <a:pt x="1358" y="691"/>
                  </a:cubicBezTo>
                  <a:cubicBezTo>
                    <a:pt x="1358" y="310"/>
                    <a:pt x="1072" y="0"/>
                    <a:pt x="69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3" name="Google Shape;1173;p90"/>
            <p:cNvSpPr/>
            <p:nvPr/>
          </p:nvSpPr>
          <p:spPr>
            <a:xfrm>
              <a:off x="6900163" y="3313708"/>
              <a:ext cx="33950" cy="34550"/>
            </a:xfrm>
            <a:custGeom>
              <a:rect b="b" l="l" r="r" t="t"/>
              <a:pathLst>
                <a:path extrusionOk="0" h="1382" w="1358">
                  <a:moveTo>
                    <a:pt x="691" y="334"/>
                  </a:moveTo>
                  <a:cubicBezTo>
                    <a:pt x="858" y="334"/>
                    <a:pt x="1048" y="477"/>
                    <a:pt x="1048" y="691"/>
                  </a:cubicBezTo>
                  <a:cubicBezTo>
                    <a:pt x="1048" y="906"/>
                    <a:pt x="858" y="1048"/>
                    <a:pt x="691" y="1048"/>
                  </a:cubicBezTo>
                  <a:cubicBezTo>
                    <a:pt x="477" y="1048"/>
                    <a:pt x="334" y="906"/>
                    <a:pt x="334" y="691"/>
                  </a:cubicBezTo>
                  <a:cubicBezTo>
                    <a:pt x="334" y="477"/>
                    <a:pt x="500" y="334"/>
                    <a:pt x="691" y="334"/>
                  </a:cubicBezTo>
                  <a:close/>
                  <a:moveTo>
                    <a:pt x="691" y="1"/>
                  </a:moveTo>
                  <a:cubicBezTo>
                    <a:pt x="286" y="1"/>
                    <a:pt x="0" y="310"/>
                    <a:pt x="0" y="691"/>
                  </a:cubicBezTo>
                  <a:cubicBezTo>
                    <a:pt x="0" y="1072"/>
                    <a:pt x="286" y="1382"/>
                    <a:pt x="691" y="1382"/>
                  </a:cubicBezTo>
                  <a:cubicBezTo>
                    <a:pt x="1072" y="1382"/>
                    <a:pt x="1358" y="1072"/>
                    <a:pt x="1358" y="691"/>
                  </a:cubicBezTo>
                  <a:cubicBezTo>
                    <a:pt x="1358" y="310"/>
                    <a:pt x="1072" y="1"/>
                    <a:pt x="69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4" name="Google Shape;1174;p90"/>
            <p:cNvSpPr/>
            <p:nvPr/>
          </p:nvSpPr>
          <p:spPr>
            <a:xfrm>
              <a:off x="6881713" y="3354783"/>
              <a:ext cx="69075" cy="103625"/>
            </a:xfrm>
            <a:custGeom>
              <a:rect b="b" l="l" r="r" t="t"/>
              <a:pathLst>
                <a:path extrusionOk="0" h="4145" w="2763">
                  <a:moveTo>
                    <a:pt x="1334" y="1"/>
                  </a:moveTo>
                  <a:cubicBezTo>
                    <a:pt x="953" y="1"/>
                    <a:pt x="619" y="120"/>
                    <a:pt x="357" y="429"/>
                  </a:cubicBezTo>
                  <a:cubicBezTo>
                    <a:pt x="167" y="620"/>
                    <a:pt x="71" y="906"/>
                    <a:pt x="24" y="1168"/>
                  </a:cubicBezTo>
                  <a:cubicBezTo>
                    <a:pt x="0" y="1382"/>
                    <a:pt x="0" y="1573"/>
                    <a:pt x="0" y="1787"/>
                  </a:cubicBezTo>
                  <a:lnTo>
                    <a:pt x="0" y="2001"/>
                  </a:lnTo>
                  <a:lnTo>
                    <a:pt x="0" y="2477"/>
                  </a:lnTo>
                  <a:cubicBezTo>
                    <a:pt x="0" y="2501"/>
                    <a:pt x="24" y="2573"/>
                    <a:pt x="48" y="2573"/>
                  </a:cubicBezTo>
                  <a:cubicBezTo>
                    <a:pt x="191" y="2692"/>
                    <a:pt x="357" y="2716"/>
                    <a:pt x="476" y="2716"/>
                  </a:cubicBezTo>
                  <a:lnTo>
                    <a:pt x="476" y="3597"/>
                  </a:lnTo>
                  <a:cubicBezTo>
                    <a:pt x="476" y="3906"/>
                    <a:pt x="667" y="4144"/>
                    <a:pt x="976" y="4144"/>
                  </a:cubicBezTo>
                  <a:cubicBezTo>
                    <a:pt x="1119" y="4144"/>
                    <a:pt x="1238" y="4073"/>
                    <a:pt x="1357" y="4002"/>
                  </a:cubicBezTo>
                  <a:cubicBezTo>
                    <a:pt x="1453" y="4073"/>
                    <a:pt x="1596" y="4144"/>
                    <a:pt x="1739" y="4144"/>
                  </a:cubicBezTo>
                  <a:cubicBezTo>
                    <a:pt x="2048" y="4144"/>
                    <a:pt x="2262" y="3883"/>
                    <a:pt x="2262" y="3597"/>
                  </a:cubicBezTo>
                  <a:lnTo>
                    <a:pt x="2262" y="2716"/>
                  </a:lnTo>
                  <a:lnTo>
                    <a:pt x="2405" y="2716"/>
                  </a:lnTo>
                  <a:cubicBezTo>
                    <a:pt x="2572" y="2692"/>
                    <a:pt x="2739" y="2477"/>
                    <a:pt x="2739" y="2287"/>
                  </a:cubicBezTo>
                  <a:lnTo>
                    <a:pt x="2739" y="1644"/>
                  </a:lnTo>
                  <a:lnTo>
                    <a:pt x="2763" y="1311"/>
                  </a:lnTo>
                  <a:cubicBezTo>
                    <a:pt x="2763" y="1096"/>
                    <a:pt x="2739" y="953"/>
                    <a:pt x="2667" y="810"/>
                  </a:cubicBezTo>
                  <a:lnTo>
                    <a:pt x="2572" y="620"/>
                  </a:lnTo>
                  <a:cubicBezTo>
                    <a:pt x="2542" y="569"/>
                    <a:pt x="2485" y="540"/>
                    <a:pt x="2428" y="540"/>
                  </a:cubicBezTo>
                  <a:cubicBezTo>
                    <a:pt x="2352" y="540"/>
                    <a:pt x="2276" y="592"/>
                    <a:pt x="2262" y="715"/>
                  </a:cubicBezTo>
                  <a:lnTo>
                    <a:pt x="2262" y="739"/>
                  </a:lnTo>
                  <a:cubicBezTo>
                    <a:pt x="2310" y="834"/>
                    <a:pt x="2334" y="906"/>
                    <a:pt x="2382" y="977"/>
                  </a:cubicBezTo>
                  <a:cubicBezTo>
                    <a:pt x="2429" y="1144"/>
                    <a:pt x="2429" y="1263"/>
                    <a:pt x="2429" y="1406"/>
                  </a:cubicBezTo>
                  <a:lnTo>
                    <a:pt x="2429" y="1882"/>
                  </a:lnTo>
                  <a:lnTo>
                    <a:pt x="2429" y="2263"/>
                  </a:lnTo>
                  <a:cubicBezTo>
                    <a:pt x="2429" y="2287"/>
                    <a:pt x="2405" y="2335"/>
                    <a:pt x="2334" y="2335"/>
                  </a:cubicBezTo>
                  <a:cubicBezTo>
                    <a:pt x="2310" y="2335"/>
                    <a:pt x="2310" y="2287"/>
                    <a:pt x="2310" y="2263"/>
                  </a:cubicBezTo>
                  <a:lnTo>
                    <a:pt x="2310" y="2239"/>
                  </a:lnTo>
                  <a:lnTo>
                    <a:pt x="2310" y="1215"/>
                  </a:lnTo>
                  <a:cubicBezTo>
                    <a:pt x="2310" y="1144"/>
                    <a:pt x="2262" y="1072"/>
                    <a:pt x="2167" y="1049"/>
                  </a:cubicBezTo>
                  <a:cubicBezTo>
                    <a:pt x="2152" y="1046"/>
                    <a:pt x="2137" y="1044"/>
                    <a:pt x="2122" y="1044"/>
                  </a:cubicBezTo>
                  <a:cubicBezTo>
                    <a:pt x="2025" y="1044"/>
                    <a:pt x="1953" y="1112"/>
                    <a:pt x="1953" y="1215"/>
                  </a:cubicBezTo>
                  <a:lnTo>
                    <a:pt x="1953" y="3549"/>
                  </a:lnTo>
                  <a:cubicBezTo>
                    <a:pt x="1953" y="3647"/>
                    <a:pt x="1873" y="3728"/>
                    <a:pt x="1778" y="3728"/>
                  </a:cubicBezTo>
                  <a:cubicBezTo>
                    <a:pt x="1758" y="3728"/>
                    <a:pt x="1736" y="3724"/>
                    <a:pt x="1715" y="3716"/>
                  </a:cubicBezTo>
                  <a:cubicBezTo>
                    <a:pt x="1619" y="3692"/>
                    <a:pt x="1596" y="3644"/>
                    <a:pt x="1596" y="3549"/>
                  </a:cubicBezTo>
                  <a:lnTo>
                    <a:pt x="1596" y="3525"/>
                  </a:lnTo>
                  <a:lnTo>
                    <a:pt x="1596" y="2025"/>
                  </a:lnTo>
                  <a:cubicBezTo>
                    <a:pt x="1596" y="1930"/>
                    <a:pt x="1548" y="1882"/>
                    <a:pt x="1453" y="1858"/>
                  </a:cubicBezTo>
                  <a:cubicBezTo>
                    <a:pt x="1431" y="1850"/>
                    <a:pt x="1411" y="1846"/>
                    <a:pt x="1391" y="1846"/>
                  </a:cubicBezTo>
                  <a:cubicBezTo>
                    <a:pt x="1302" y="1846"/>
                    <a:pt x="1238" y="1927"/>
                    <a:pt x="1238" y="2025"/>
                  </a:cubicBezTo>
                  <a:lnTo>
                    <a:pt x="1238" y="3525"/>
                  </a:lnTo>
                  <a:lnTo>
                    <a:pt x="1238" y="3549"/>
                  </a:lnTo>
                  <a:cubicBezTo>
                    <a:pt x="1238" y="3644"/>
                    <a:pt x="1191" y="3692"/>
                    <a:pt x="1119" y="3716"/>
                  </a:cubicBezTo>
                  <a:cubicBezTo>
                    <a:pt x="1098" y="3724"/>
                    <a:pt x="1076" y="3728"/>
                    <a:pt x="1056" y="3728"/>
                  </a:cubicBezTo>
                  <a:cubicBezTo>
                    <a:pt x="961" y="3728"/>
                    <a:pt x="881" y="3647"/>
                    <a:pt x="881" y="3549"/>
                  </a:cubicBezTo>
                  <a:lnTo>
                    <a:pt x="881" y="1215"/>
                  </a:lnTo>
                  <a:cubicBezTo>
                    <a:pt x="881" y="1144"/>
                    <a:pt x="834" y="1072"/>
                    <a:pt x="738" y="1049"/>
                  </a:cubicBezTo>
                  <a:cubicBezTo>
                    <a:pt x="723" y="1046"/>
                    <a:pt x="708" y="1044"/>
                    <a:pt x="694" y="1044"/>
                  </a:cubicBezTo>
                  <a:cubicBezTo>
                    <a:pt x="596" y="1044"/>
                    <a:pt x="524" y="1112"/>
                    <a:pt x="524" y="1215"/>
                  </a:cubicBezTo>
                  <a:lnTo>
                    <a:pt x="524" y="2263"/>
                  </a:lnTo>
                  <a:cubicBezTo>
                    <a:pt x="524" y="2287"/>
                    <a:pt x="500" y="2335"/>
                    <a:pt x="476" y="2335"/>
                  </a:cubicBezTo>
                  <a:cubicBezTo>
                    <a:pt x="429" y="2335"/>
                    <a:pt x="405" y="2287"/>
                    <a:pt x="405" y="2263"/>
                  </a:cubicBezTo>
                  <a:lnTo>
                    <a:pt x="405" y="1906"/>
                  </a:lnTo>
                  <a:lnTo>
                    <a:pt x="405" y="1430"/>
                  </a:lnTo>
                  <a:cubicBezTo>
                    <a:pt x="405" y="1311"/>
                    <a:pt x="405" y="1168"/>
                    <a:pt x="429" y="1049"/>
                  </a:cubicBezTo>
                  <a:cubicBezTo>
                    <a:pt x="476" y="930"/>
                    <a:pt x="524" y="834"/>
                    <a:pt x="595" y="739"/>
                  </a:cubicBezTo>
                  <a:cubicBezTo>
                    <a:pt x="714" y="572"/>
                    <a:pt x="905" y="429"/>
                    <a:pt x="1119" y="358"/>
                  </a:cubicBezTo>
                  <a:cubicBezTo>
                    <a:pt x="1215" y="334"/>
                    <a:pt x="1334" y="334"/>
                    <a:pt x="1429" y="334"/>
                  </a:cubicBezTo>
                  <a:cubicBezTo>
                    <a:pt x="1548" y="334"/>
                    <a:pt x="1667" y="358"/>
                    <a:pt x="1739" y="382"/>
                  </a:cubicBezTo>
                  <a:cubicBezTo>
                    <a:pt x="1759" y="392"/>
                    <a:pt x="1780" y="397"/>
                    <a:pt x="1800" y="397"/>
                  </a:cubicBezTo>
                  <a:cubicBezTo>
                    <a:pt x="1872" y="397"/>
                    <a:pt x="1934" y="337"/>
                    <a:pt x="1953" y="263"/>
                  </a:cubicBezTo>
                  <a:cubicBezTo>
                    <a:pt x="1977" y="191"/>
                    <a:pt x="1929" y="96"/>
                    <a:pt x="1834" y="72"/>
                  </a:cubicBezTo>
                  <a:cubicBezTo>
                    <a:pt x="1691" y="1"/>
                    <a:pt x="1381" y="1"/>
                    <a:pt x="138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75" name="Google Shape;1175;p90"/>
          <p:cNvSpPr/>
          <p:nvPr/>
        </p:nvSpPr>
        <p:spPr>
          <a:xfrm>
            <a:off x="7126312" y="3730663"/>
            <a:ext cx="103984" cy="10703"/>
          </a:xfrm>
          <a:custGeom>
            <a:rect b="b" l="l" r="r" t="t"/>
            <a:pathLst>
              <a:path extrusionOk="0" h="358" w="3478">
                <a:moveTo>
                  <a:pt x="215" y="1"/>
                </a:moveTo>
                <a:cubicBezTo>
                  <a:pt x="143" y="1"/>
                  <a:pt x="72" y="72"/>
                  <a:pt x="48" y="167"/>
                </a:cubicBezTo>
                <a:cubicBezTo>
                  <a:pt x="0" y="286"/>
                  <a:pt x="95" y="358"/>
                  <a:pt x="215" y="358"/>
                </a:cubicBezTo>
                <a:lnTo>
                  <a:pt x="3263" y="358"/>
                </a:lnTo>
                <a:cubicBezTo>
                  <a:pt x="3358" y="358"/>
                  <a:pt x="3406" y="310"/>
                  <a:pt x="3429" y="215"/>
                </a:cubicBezTo>
                <a:cubicBezTo>
                  <a:pt x="3477" y="120"/>
                  <a:pt x="3382" y="1"/>
                  <a:pt x="3263" y="1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6" name="Google Shape;1176;p90"/>
          <p:cNvSpPr/>
          <p:nvPr/>
        </p:nvSpPr>
        <p:spPr>
          <a:xfrm>
            <a:off x="7126312" y="3757002"/>
            <a:ext cx="103984" cy="10733"/>
          </a:xfrm>
          <a:custGeom>
            <a:rect b="b" l="l" r="r" t="t"/>
            <a:pathLst>
              <a:path extrusionOk="0" h="359" w="3478">
                <a:moveTo>
                  <a:pt x="215" y="1"/>
                </a:moveTo>
                <a:cubicBezTo>
                  <a:pt x="143" y="1"/>
                  <a:pt x="72" y="48"/>
                  <a:pt x="48" y="144"/>
                </a:cubicBezTo>
                <a:cubicBezTo>
                  <a:pt x="0" y="263"/>
                  <a:pt x="95" y="358"/>
                  <a:pt x="215" y="358"/>
                </a:cubicBezTo>
                <a:lnTo>
                  <a:pt x="3263" y="358"/>
                </a:lnTo>
                <a:cubicBezTo>
                  <a:pt x="3358" y="358"/>
                  <a:pt x="3406" y="287"/>
                  <a:pt x="3429" y="191"/>
                </a:cubicBezTo>
                <a:cubicBezTo>
                  <a:pt x="3477" y="120"/>
                  <a:pt x="3382" y="1"/>
                  <a:pt x="3263" y="1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7" name="Google Shape;1177;p90"/>
          <p:cNvSpPr/>
          <p:nvPr/>
        </p:nvSpPr>
        <p:spPr>
          <a:xfrm>
            <a:off x="7149811" y="3781937"/>
            <a:ext cx="56985" cy="10703"/>
          </a:xfrm>
          <a:custGeom>
            <a:rect b="b" l="l" r="r" t="t"/>
            <a:pathLst>
              <a:path extrusionOk="0" h="358" w="1906">
                <a:moveTo>
                  <a:pt x="214" y="0"/>
                </a:moveTo>
                <a:cubicBezTo>
                  <a:pt x="119" y="0"/>
                  <a:pt x="71" y="48"/>
                  <a:pt x="24" y="143"/>
                </a:cubicBezTo>
                <a:cubicBezTo>
                  <a:pt x="0" y="262"/>
                  <a:pt x="95" y="358"/>
                  <a:pt x="214" y="358"/>
                </a:cubicBezTo>
                <a:lnTo>
                  <a:pt x="1739" y="358"/>
                </a:lnTo>
                <a:cubicBezTo>
                  <a:pt x="1810" y="358"/>
                  <a:pt x="1881" y="286"/>
                  <a:pt x="1905" y="191"/>
                </a:cubicBezTo>
                <a:cubicBezTo>
                  <a:pt x="1905" y="119"/>
                  <a:pt x="1810" y="0"/>
                  <a:pt x="1739" y="0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8" name="Google Shape;1178;p90"/>
          <p:cNvSpPr/>
          <p:nvPr/>
        </p:nvSpPr>
        <p:spPr>
          <a:xfrm>
            <a:off x="7007411" y="3579025"/>
            <a:ext cx="337513" cy="355302"/>
          </a:xfrm>
          <a:custGeom>
            <a:rect b="b" l="l" r="r" t="t"/>
            <a:pathLst>
              <a:path extrusionOk="0" h="11884" w="11289">
                <a:moveTo>
                  <a:pt x="6144" y="881"/>
                </a:moveTo>
                <a:cubicBezTo>
                  <a:pt x="7359" y="905"/>
                  <a:pt x="8478" y="1381"/>
                  <a:pt x="9383" y="2215"/>
                </a:cubicBezTo>
                <a:lnTo>
                  <a:pt x="8573" y="3025"/>
                </a:lnTo>
                <a:cubicBezTo>
                  <a:pt x="7883" y="2405"/>
                  <a:pt x="7002" y="2048"/>
                  <a:pt x="6144" y="2024"/>
                </a:cubicBezTo>
                <a:lnTo>
                  <a:pt x="6144" y="881"/>
                </a:lnTo>
                <a:close/>
                <a:moveTo>
                  <a:pt x="6097" y="2405"/>
                </a:moveTo>
                <a:cubicBezTo>
                  <a:pt x="6930" y="2429"/>
                  <a:pt x="7764" y="2786"/>
                  <a:pt x="8430" y="3453"/>
                </a:cubicBezTo>
                <a:cubicBezTo>
                  <a:pt x="9121" y="4120"/>
                  <a:pt x="9478" y="5001"/>
                  <a:pt x="9478" y="5954"/>
                </a:cubicBezTo>
                <a:cubicBezTo>
                  <a:pt x="9502" y="6835"/>
                  <a:pt x="9145" y="7692"/>
                  <a:pt x="8478" y="8383"/>
                </a:cubicBezTo>
                <a:cubicBezTo>
                  <a:pt x="7859" y="9050"/>
                  <a:pt x="7025" y="9431"/>
                  <a:pt x="6097" y="9455"/>
                </a:cubicBezTo>
                <a:lnTo>
                  <a:pt x="6097" y="9050"/>
                </a:lnTo>
                <a:cubicBezTo>
                  <a:pt x="6097" y="8931"/>
                  <a:pt x="5978" y="8812"/>
                  <a:pt x="5859" y="8812"/>
                </a:cubicBezTo>
                <a:cubicBezTo>
                  <a:pt x="5096" y="8764"/>
                  <a:pt x="4382" y="8478"/>
                  <a:pt x="3834" y="7930"/>
                </a:cubicBezTo>
                <a:cubicBezTo>
                  <a:pt x="3310" y="7406"/>
                  <a:pt x="3001" y="6668"/>
                  <a:pt x="3001" y="5906"/>
                </a:cubicBezTo>
                <a:cubicBezTo>
                  <a:pt x="3001" y="5144"/>
                  <a:pt x="3310" y="4430"/>
                  <a:pt x="3834" y="3882"/>
                </a:cubicBezTo>
                <a:cubicBezTo>
                  <a:pt x="4382" y="3358"/>
                  <a:pt x="5096" y="3025"/>
                  <a:pt x="5859" y="3025"/>
                </a:cubicBezTo>
                <a:cubicBezTo>
                  <a:pt x="6025" y="3025"/>
                  <a:pt x="6097" y="2906"/>
                  <a:pt x="6097" y="2786"/>
                </a:cubicBezTo>
                <a:lnTo>
                  <a:pt x="6097" y="2405"/>
                </a:lnTo>
                <a:close/>
                <a:moveTo>
                  <a:pt x="5859" y="0"/>
                </a:moveTo>
                <a:cubicBezTo>
                  <a:pt x="4739" y="0"/>
                  <a:pt x="3620" y="357"/>
                  <a:pt x="2667" y="977"/>
                </a:cubicBezTo>
                <a:cubicBezTo>
                  <a:pt x="2620" y="1024"/>
                  <a:pt x="2596" y="1096"/>
                  <a:pt x="2620" y="1191"/>
                </a:cubicBezTo>
                <a:cubicBezTo>
                  <a:pt x="2635" y="1265"/>
                  <a:pt x="2696" y="1303"/>
                  <a:pt x="2763" y="1303"/>
                </a:cubicBezTo>
                <a:cubicBezTo>
                  <a:pt x="2804" y="1303"/>
                  <a:pt x="2846" y="1289"/>
                  <a:pt x="2882" y="1262"/>
                </a:cubicBezTo>
                <a:cubicBezTo>
                  <a:pt x="3739" y="715"/>
                  <a:pt x="4763" y="381"/>
                  <a:pt x="5763" y="357"/>
                </a:cubicBezTo>
                <a:lnTo>
                  <a:pt x="5763" y="2691"/>
                </a:lnTo>
                <a:cubicBezTo>
                  <a:pt x="4977" y="2739"/>
                  <a:pt x="4192" y="3096"/>
                  <a:pt x="3620" y="3691"/>
                </a:cubicBezTo>
                <a:cubicBezTo>
                  <a:pt x="3025" y="4311"/>
                  <a:pt x="2715" y="5120"/>
                  <a:pt x="2715" y="5978"/>
                </a:cubicBezTo>
                <a:cubicBezTo>
                  <a:pt x="2715" y="6835"/>
                  <a:pt x="3025" y="7645"/>
                  <a:pt x="3620" y="8264"/>
                </a:cubicBezTo>
                <a:cubicBezTo>
                  <a:pt x="4192" y="8859"/>
                  <a:pt x="4977" y="9193"/>
                  <a:pt x="5763" y="9240"/>
                </a:cubicBezTo>
                <a:lnTo>
                  <a:pt x="5763" y="11598"/>
                </a:lnTo>
                <a:cubicBezTo>
                  <a:pt x="4334" y="11574"/>
                  <a:pt x="2977" y="10979"/>
                  <a:pt x="1953" y="9931"/>
                </a:cubicBezTo>
                <a:cubicBezTo>
                  <a:pt x="929" y="8883"/>
                  <a:pt x="357" y="7478"/>
                  <a:pt x="334" y="6001"/>
                </a:cubicBezTo>
                <a:cubicBezTo>
                  <a:pt x="334" y="4406"/>
                  <a:pt x="1048" y="2882"/>
                  <a:pt x="2239" y="1810"/>
                </a:cubicBezTo>
                <a:cubicBezTo>
                  <a:pt x="2286" y="1739"/>
                  <a:pt x="2310" y="1620"/>
                  <a:pt x="2263" y="1572"/>
                </a:cubicBezTo>
                <a:cubicBezTo>
                  <a:pt x="2221" y="1516"/>
                  <a:pt x="2162" y="1493"/>
                  <a:pt x="2112" y="1493"/>
                </a:cubicBezTo>
                <a:cubicBezTo>
                  <a:pt x="2076" y="1493"/>
                  <a:pt x="2044" y="1505"/>
                  <a:pt x="2024" y="1524"/>
                </a:cubicBezTo>
                <a:cubicBezTo>
                  <a:pt x="738" y="2667"/>
                  <a:pt x="0" y="4263"/>
                  <a:pt x="0" y="6001"/>
                </a:cubicBezTo>
                <a:lnTo>
                  <a:pt x="24" y="6001"/>
                </a:lnTo>
                <a:cubicBezTo>
                  <a:pt x="24" y="7573"/>
                  <a:pt x="667" y="9026"/>
                  <a:pt x="1762" y="10145"/>
                </a:cubicBezTo>
                <a:cubicBezTo>
                  <a:pt x="2858" y="11241"/>
                  <a:pt x="4311" y="11860"/>
                  <a:pt x="5882" y="11884"/>
                </a:cubicBezTo>
                <a:cubicBezTo>
                  <a:pt x="5954" y="11884"/>
                  <a:pt x="6049" y="11860"/>
                  <a:pt x="6073" y="11812"/>
                </a:cubicBezTo>
                <a:cubicBezTo>
                  <a:pt x="6097" y="11765"/>
                  <a:pt x="6144" y="11717"/>
                  <a:pt x="6144" y="11645"/>
                </a:cubicBezTo>
                <a:lnTo>
                  <a:pt x="6144" y="11336"/>
                </a:lnTo>
                <a:cubicBezTo>
                  <a:pt x="7168" y="11288"/>
                  <a:pt x="8192" y="10931"/>
                  <a:pt x="9050" y="10336"/>
                </a:cubicBezTo>
                <a:cubicBezTo>
                  <a:pt x="9145" y="10288"/>
                  <a:pt x="9145" y="10169"/>
                  <a:pt x="9073" y="10098"/>
                </a:cubicBezTo>
                <a:cubicBezTo>
                  <a:pt x="9047" y="10058"/>
                  <a:pt x="8999" y="10040"/>
                  <a:pt x="8950" y="10040"/>
                </a:cubicBezTo>
                <a:cubicBezTo>
                  <a:pt x="8909" y="10040"/>
                  <a:pt x="8867" y="10052"/>
                  <a:pt x="8835" y="10074"/>
                </a:cubicBezTo>
                <a:cubicBezTo>
                  <a:pt x="8049" y="10645"/>
                  <a:pt x="7121" y="10979"/>
                  <a:pt x="6144" y="11002"/>
                </a:cubicBezTo>
                <a:lnTo>
                  <a:pt x="6144" y="9907"/>
                </a:lnTo>
                <a:cubicBezTo>
                  <a:pt x="7121" y="9859"/>
                  <a:pt x="8002" y="9455"/>
                  <a:pt x="8692" y="8764"/>
                </a:cubicBezTo>
                <a:cubicBezTo>
                  <a:pt x="9431" y="8026"/>
                  <a:pt x="9836" y="7073"/>
                  <a:pt x="9836" y="6025"/>
                </a:cubicBezTo>
                <a:cubicBezTo>
                  <a:pt x="9836" y="5049"/>
                  <a:pt x="9455" y="4120"/>
                  <a:pt x="8812" y="3406"/>
                </a:cubicBezTo>
                <a:lnTo>
                  <a:pt x="9597" y="2644"/>
                </a:lnTo>
                <a:cubicBezTo>
                  <a:pt x="10455" y="3549"/>
                  <a:pt x="10931" y="4787"/>
                  <a:pt x="10931" y="6025"/>
                </a:cubicBezTo>
                <a:cubicBezTo>
                  <a:pt x="10931" y="7359"/>
                  <a:pt x="10431" y="8621"/>
                  <a:pt x="9478" y="9574"/>
                </a:cubicBezTo>
                <a:lnTo>
                  <a:pt x="9407" y="9621"/>
                </a:lnTo>
                <a:cubicBezTo>
                  <a:pt x="9335" y="9693"/>
                  <a:pt x="9335" y="9812"/>
                  <a:pt x="9407" y="9859"/>
                </a:cubicBezTo>
                <a:cubicBezTo>
                  <a:pt x="9443" y="9895"/>
                  <a:pt x="9490" y="9913"/>
                  <a:pt x="9535" y="9913"/>
                </a:cubicBezTo>
                <a:cubicBezTo>
                  <a:pt x="9580" y="9913"/>
                  <a:pt x="9621" y="9895"/>
                  <a:pt x="9645" y="9859"/>
                </a:cubicBezTo>
                <a:lnTo>
                  <a:pt x="9716" y="9812"/>
                </a:lnTo>
                <a:cubicBezTo>
                  <a:pt x="10717" y="8788"/>
                  <a:pt x="11288" y="7454"/>
                  <a:pt x="11288" y="6025"/>
                </a:cubicBezTo>
                <a:cubicBezTo>
                  <a:pt x="11288" y="4477"/>
                  <a:pt x="10717" y="3144"/>
                  <a:pt x="9716" y="2144"/>
                </a:cubicBezTo>
                <a:cubicBezTo>
                  <a:pt x="8740" y="1191"/>
                  <a:pt x="7478" y="619"/>
                  <a:pt x="6097" y="596"/>
                </a:cubicBezTo>
                <a:lnTo>
                  <a:pt x="6097" y="238"/>
                </a:lnTo>
                <a:cubicBezTo>
                  <a:pt x="6097" y="167"/>
                  <a:pt x="6073" y="119"/>
                  <a:pt x="6049" y="72"/>
                </a:cubicBezTo>
                <a:cubicBezTo>
                  <a:pt x="5978" y="24"/>
                  <a:pt x="5930" y="0"/>
                  <a:pt x="5859" y="0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79" name="Google Shape;1179;p90"/>
          <p:cNvGrpSpPr/>
          <p:nvPr/>
        </p:nvGrpSpPr>
        <p:grpSpPr>
          <a:xfrm>
            <a:off x="6273377" y="3579068"/>
            <a:ext cx="356019" cy="355302"/>
            <a:chOff x="5676088" y="3314908"/>
            <a:chExt cx="297700" cy="297100"/>
          </a:xfrm>
        </p:grpSpPr>
        <p:sp>
          <p:nvSpPr>
            <p:cNvPr id="1180" name="Google Shape;1180;p90"/>
            <p:cNvSpPr/>
            <p:nvPr/>
          </p:nvSpPr>
          <p:spPr>
            <a:xfrm>
              <a:off x="5751113" y="3426508"/>
              <a:ext cx="203050" cy="108700"/>
            </a:xfrm>
            <a:custGeom>
              <a:rect b="b" l="l" r="r" t="t"/>
              <a:pathLst>
                <a:path extrusionOk="0" h="4348" w="8122">
                  <a:moveTo>
                    <a:pt x="173" y="0"/>
                  </a:moveTo>
                  <a:cubicBezTo>
                    <a:pt x="146" y="0"/>
                    <a:pt x="119" y="5"/>
                    <a:pt x="96" y="13"/>
                  </a:cubicBezTo>
                  <a:cubicBezTo>
                    <a:pt x="0" y="85"/>
                    <a:pt x="0" y="180"/>
                    <a:pt x="24" y="251"/>
                  </a:cubicBezTo>
                  <a:lnTo>
                    <a:pt x="977" y="1680"/>
                  </a:lnTo>
                  <a:cubicBezTo>
                    <a:pt x="1022" y="1756"/>
                    <a:pt x="1105" y="1802"/>
                    <a:pt x="1185" y="1802"/>
                  </a:cubicBezTo>
                  <a:cubicBezTo>
                    <a:pt x="1231" y="1802"/>
                    <a:pt x="1275" y="1787"/>
                    <a:pt x="1310" y="1752"/>
                  </a:cubicBezTo>
                  <a:lnTo>
                    <a:pt x="3001" y="609"/>
                  </a:lnTo>
                  <a:lnTo>
                    <a:pt x="5478" y="4181"/>
                  </a:lnTo>
                  <a:cubicBezTo>
                    <a:pt x="5509" y="4244"/>
                    <a:pt x="5594" y="4297"/>
                    <a:pt x="5682" y="4297"/>
                  </a:cubicBezTo>
                  <a:cubicBezTo>
                    <a:pt x="5726" y="4297"/>
                    <a:pt x="5771" y="4284"/>
                    <a:pt x="5811" y="4252"/>
                  </a:cubicBezTo>
                  <a:lnTo>
                    <a:pt x="7764" y="3109"/>
                  </a:lnTo>
                  <a:lnTo>
                    <a:pt x="7764" y="4157"/>
                  </a:lnTo>
                  <a:cubicBezTo>
                    <a:pt x="7764" y="4252"/>
                    <a:pt x="7835" y="4348"/>
                    <a:pt x="7907" y="4348"/>
                  </a:cubicBezTo>
                  <a:cubicBezTo>
                    <a:pt x="8026" y="4348"/>
                    <a:pt x="8121" y="4276"/>
                    <a:pt x="8121" y="4157"/>
                  </a:cubicBezTo>
                  <a:lnTo>
                    <a:pt x="8121" y="2919"/>
                  </a:lnTo>
                  <a:cubicBezTo>
                    <a:pt x="8121" y="2847"/>
                    <a:pt x="8097" y="2800"/>
                    <a:pt x="8073" y="2752"/>
                  </a:cubicBezTo>
                  <a:cubicBezTo>
                    <a:pt x="8011" y="2705"/>
                    <a:pt x="7939" y="2669"/>
                    <a:pt x="7864" y="2669"/>
                  </a:cubicBezTo>
                  <a:cubicBezTo>
                    <a:pt x="7823" y="2669"/>
                    <a:pt x="7782" y="2679"/>
                    <a:pt x="7740" y="2704"/>
                  </a:cubicBezTo>
                  <a:lnTo>
                    <a:pt x="5692" y="3895"/>
                  </a:lnTo>
                  <a:lnTo>
                    <a:pt x="3215" y="323"/>
                  </a:lnTo>
                  <a:cubicBezTo>
                    <a:pt x="3156" y="248"/>
                    <a:pt x="3087" y="211"/>
                    <a:pt x="3015" y="211"/>
                  </a:cubicBezTo>
                  <a:cubicBezTo>
                    <a:pt x="2971" y="211"/>
                    <a:pt x="2927" y="225"/>
                    <a:pt x="2882" y="251"/>
                  </a:cubicBezTo>
                  <a:lnTo>
                    <a:pt x="1191" y="1395"/>
                  </a:lnTo>
                  <a:lnTo>
                    <a:pt x="334" y="85"/>
                  </a:lnTo>
                  <a:cubicBezTo>
                    <a:pt x="286" y="21"/>
                    <a:pt x="228" y="0"/>
                    <a:pt x="17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1" name="Google Shape;1181;p90"/>
            <p:cNvSpPr/>
            <p:nvPr/>
          </p:nvSpPr>
          <p:spPr>
            <a:xfrm>
              <a:off x="5676088" y="3314908"/>
              <a:ext cx="297700" cy="297100"/>
            </a:xfrm>
            <a:custGeom>
              <a:rect b="b" l="l" r="r" t="t"/>
              <a:pathLst>
                <a:path extrusionOk="0" h="11884" w="11908">
                  <a:moveTo>
                    <a:pt x="11575" y="11002"/>
                  </a:moveTo>
                  <a:lnTo>
                    <a:pt x="11575" y="11479"/>
                  </a:lnTo>
                  <a:lnTo>
                    <a:pt x="382" y="11479"/>
                  </a:lnTo>
                  <a:lnTo>
                    <a:pt x="382" y="11002"/>
                  </a:lnTo>
                  <a:close/>
                  <a:moveTo>
                    <a:pt x="906" y="0"/>
                  </a:moveTo>
                  <a:cubicBezTo>
                    <a:pt x="787" y="0"/>
                    <a:pt x="715" y="48"/>
                    <a:pt x="715" y="167"/>
                  </a:cubicBezTo>
                  <a:lnTo>
                    <a:pt x="715" y="977"/>
                  </a:lnTo>
                  <a:lnTo>
                    <a:pt x="501" y="977"/>
                  </a:lnTo>
                  <a:cubicBezTo>
                    <a:pt x="406" y="977"/>
                    <a:pt x="310" y="1024"/>
                    <a:pt x="310" y="1119"/>
                  </a:cubicBezTo>
                  <a:cubicBezTo>
                    <a:pt x="310" y="1239"/>
                    <a:pt x="382" y="1334"/>
                    <a:pt x="501" y="1334"/>
                  </a:cubicBezTo>
                  <a:lnTo>
                    <a:pt x="715" y="1334"/>
                  </a:lnTo>
                  <a:lnTo>
                    <a:pt x="715" y="2215"/>
                  </a:lnTo>
                  <a:lnTo>
                    <a:pt x="501" y="2215"/>
                  </a:lnTo>
                  <a:cubicBezTo>
                    <a:pt x="406" y="2215"/>
                    <a:pt x="310" y="2286"/>
                    <a:pt x="310" y="2382"/>
                  </a:cubicBezTo>
                  <a:cubicBezTo>
                    <a:pt x="310" y="2477"/>
                    <a:pt x="382" y="2572"/>
                    <a:pt x="501" y="2572"/>
                  </a:cubicBezTo>
                  <a:lnTo>
                    <a:pt x="715" y="2572"/>
                  </a:lnTo>
                  <a:lnTo>
                    <a:pt x="715" y="3477"/>
                  </a:lnTo>
                  <a:lnTo>
                    <a:pt x="501" y="3477"/>
                  </a:lnTo>
                  <a:cubicBezTo>
                    <a:pt x="406" y="3477"/>
                    <a:pt x="310" y="3525"/>
                    <a:pt x="310" y="3620"/>
                  </a:cubicBezTo>
                  <a:cubicBezTo>
                    <a:pt x="310" y="3739"/>
                    <a:pt x="382" y="3834"/>
                    <a:pt x="501" y="3834"/>
                  </a:cubicBezTo>
                  <a:lnTo>
                    <a:pt x="715" y="3834"/>
                  </a:lnTo>
                  <a:lnTo>
                    <a:pt x="715" y="4715"/>
                  </a:lnTo>
                  <a:lnTo>
                    <a:pt x="501" y="4715"/>
                  </a:lnTo>
                  <a:cubicBezTo>
                    <a:pt x="406" y="4715"/>
                    <a:pt x="310" y="4787"/>
                    <a:pt x="310" y="4858"/>
                  </a:cubicBezTo>
                  <a:cubicBezTo>
                    <a:pt x="310" y="4977"/>
                    <a:pt x="382" y="5073"/>
                    <a:pt x="501" y="5073"/>
                  </a:cubicBezTo>
                  <a:lnTo>
                    <a:pt x="715" y="5073"/>
                  </a:lnTo>
                  <a:lnTo>
                    <a:pt x="715" y="5978"/>
                  </a:lnTo>
                  <a:lnTo>
                    <a:pt x="501" y="5978"/>
                  </a:lnTo>
                  <a:cubicBezTo>
                    <a:pt x="406" y="5978"/>
                    <a:pt x="310" y="6025"/>
                    <a:pt x="310" y="6121"/>
                  </a:cubicBezTo>
                  <a:cubicBezTo>
                    <a:pt x="310" y="6240"/>
                    <a:pt x="382" y="6335"/>
                    <a:pt x="501" y="6335"/>
                  </a:cubicBezTo>
                  <a:lnTo>
                    <a:pt x="715" y="6335"/>
                  </a:lnTo>
                  <a:lnTo>
                    <a:pt x="715" y="7216"/>
                  </a:lnTo>
                  <a:lnTo>
                    <a:pt x="501" y="7216"/>
                  </a:lnTo>
                  <a:cubicBezTo>
                    <a:pt x="406" y="7216"/>
                    <a:pt x="310" y="7287"/>
                    <a:pt x="310" y="7359"/>
                  </a:cubicBezTo>
                  <a:cubicBezTo>
                    <a:pt x="310" y="7478"/>
                    <a:pt x="382" y="7573"/>
                    <a:pt x="501" y="7573"/>
                  </a:cubicBezTo>
                  <a:lnTo>
                    <a:pt x="715" y="7573"/>
                  </a:lnTo>
                  <a:lnTo>
                    <a:pt x="715" y="8478"/>
                  </a:lnTo>
                  <a:lnTo>
                    <a:pt x="501" y="8478"/>
                  </a:lnTo>
                  <a:cubicBezTo>
                    <a:pt x="406" y="8478"/>
                    <a:pt x="310" y="8526"/>
                    <a:pt x="310" y="8621"/>
                  </a:cubicBezTo>
                  <a:cubicBezTo>
                    <a:pt x="310" y="8740"/>
                    <a:pt x="382" y="8835"/>
                    <a:pt x="501" y="8835"/>
                  </a:cubicBezTo>
                  <a:lnTo>
                    <a:pt x="715" y="8835"/>
                  </a:lnTo>
                  <a:lnTo>
                    <a:pt x="715" y="9716"/>
                  </a:lnTo>
                  <a:lnTo>
                    <a:pt x="501" y="9716"/>
                  </a:lnTo>
                  <a:cubicBezTo>
                    <a:pt x="406" y="9716"/>
                    <a:pt x="310" y="9788"/>
                    <a:pt x="310" y="9859"/>
                  </a:cubicBezTo>
                  <a:cubicBezTo>
                    <a:pt x="310" y="9978"/>
                    <a:pt x="382" y="10074"/>
                    <a:pt x="501" y="10074"/>
                  </a:cubicBezTo>
                  <a:lnTo>
                    <a:pt x="715" y="10074"/>
                  </a:lnTo>
                  <a:lnTo>
                    <a:pt x="715" y="10693"/>
                  </a:lnTo>
                  <a:lnTo>
                    <a:pt x="286" y="10693"/>
                  </a:lnTo>
                  <a:cubicBezTo>
                    <a:pt x="144" y="10693"/>
                    <a:pt x="1" y="10812"/>
                    <a:pt x="1" y="11002"/>
                  </a:cubicBezTo>
                  <a:lnTo>
                    <a:pt x="1" y="11598"/>
                  </a:lnTo>
                  <a:cubicBezTo>
                    <a:pt x="1" y="11741"/>
                    <a:pt x="120" y="11884"/>
                    <a:pt x="286" y="11884"/>
                  </a:cubicBezTo>
                  <a:lnTo>
                    <a:pt x="11598" y="11884"/>
                  </a:lnTo>
                  <a:cubicBezTo>
                    <a:pt x="11741" y="11884"/>
                    <a:pt x="11908" y="11765"/>
                    <a:pt x="11908" y="11598"/>
                  </a:cubicBezTo>
                  <a:lnTo>
                    <a:pt x="11908" y="11002"/>
                  </a:lnTo>
                  <a:cubicBezTo>
                    <a:pt x="11908" y="10788"/>
                    <a:pt x="11789" y="10669"/>
                    <a:pt x="11622" y="10669"/>
                  </a:cubicBezTo>
                  <a:lnTo>
                    <a:pt x="11146" y="10669"/>
                  </a:lnTo>
                  <a:lnTo>
                    <a:pt x="11146" y="9478"/>
                  </a:lnTo>
                  <a:cubicBezTo>
                    <a:pt x="11146" y="9407"/>
                    <a:pt x="11098" y="9312"/>
                    <a:pt x="11003" y="9312"/>
                  </a:cubicBezTo>
                  <a:cubicBezTo>
                    <a:pt x="10884" y="9312"/>
                    <a:pt x="10789" y="9359"/>
                    <a:pt x="10789" y="9478"/>
                  </a:cubicBezTo>
                  <a:lnTo>
                    <a:pt x="10789" y="10669"/>
                  </a:lnTo>
                  <a:lnTo>
                    <a:pt x="1834" y="10669"/>
                  </a:lnTo>
                  <a:lnTo>
                    <a:pt x="1834" y="2929"/>
                  </a:lnTo>
                  <a:lnTo>
                    <a:pt x="2620" y="4096"/>
                  </a:lnTo>
                  <a:cubicBezTo>
                    <a:pt x="2652" y="4160"/>
                    <a:pt x="2705" y="4181"/>
                    <a:pt x="2765" y="4181"/>
                  </a:cubicBezTo>
                  <a:cubicBezTo>
                    <a:pt x="2795" y="4181"/>
                    <a:pt x="2827" y="4176"/>
                    <a:pt x="2858" y="4168"/>
                  </a:cubicBezTo>
                  <a:cubicBezTo>
                    <a:pt x="2930" y="4096"/>
                    <a:pt x="2930" y="4001"/>
                    <a:pt x="2906" y="3906"/>
                  </a:cubicBezTo>
                  <a:lnTo>
                    <a:pt x="1930" y="2453"/>
                  </a:lnTo>
                  <a:cubicBezTo>
                    <a:pt x="1878" y="2402"/>
                    <a:pt x="1802" y="2362"/>
                    <a:pt x="1737" y="2362"/>
                  </a:cubicBezTo>
                  <a:cubicBezTo>
                    <a:pt x="1711" y="2362"/>
                    <a:pt x="1688" y="2368"/>
                    <a:pt x="1668" y="2382"/>
                  </a:cubicBezTo>
                  <a:cubicBezTo>
                    <a:pt x="1572" y="2405"/>
                    <a:pt x="1477" y="2477"/>
                    <a:pt x="1477" y="2620"/>
                  </a:cubicBezTo>
                  <a:lnTo>
                    <a:pt x="1477" y="10717"/>
                  </a:lnTo>
                  <a:lnTo>
                    <a:pt x="1072" y="10717"/>
                  </a:lnTo>
                  <a:lnTo>
                    <a:pt x="1072" y="167"/>
                  </a:lnTo>
                  <a:cubicBezTo>
                    <a:pt x="1072" y="72"/>
                    <a:pt x="1001" y="0"/>
                    <a:pt x="90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82" name="Google Shape;1182;p90"/>
          <p:cNvGrpSpPr/>
          <p:nvPr/>
        </p:nvGrpSpPr>
        <p:grpSpPr>
          <a:xfrm>
            <a:off x="5513639" y="3576916"/>
            <a:ext cx="356049" cy="355332"/>
            <a:chOff x="5168238" y="3313108"/>
            <a:chExt cx="297725" cy="297125"/>
          </a:xfrm>
        </p:grpSpPr>
        <p:sp>
          <p:nvSpPr>
            <p:cNvPr id="1183" name="Google Shape;1183;p90"/>
            <p:cNvSpPr/>
            <p:nvPr/>
          </p:nvSpPr>
          <p:spPr>
            <a:xfrm>
              <a:off x="5374238" y="3513858"/>
              <a:ext cx="28600" cy="41000"/>
            </a:xfrm>
            <a:custGeom>
              <a:rect b="b" l="l" r="r" t="t"/>
              <a:pathLst>
                <a:path extrusionOk="0" h="1640" w="1144">
                  <a:moveTo>
                    <a:pt x="644" y="639"/>
                  </a:moveTo>
                  <a:lnTo>
                    <a:pt x="644" y="925"/>
                  </a:lnTo>
                  <a:lnTo>
                    <a:pt x="453" y="925"/>
                  </a:lnTo>
                  <a:cubicBezTo>
                    <a:pt x="525" y="806"/>
                    <a:pt x="572" y="734"/>
                    <a:pt x="644" y="639"/>
                  </a:cubicBezTo>
                  <a:close/>
                  <a:moveTo>
                    <a:pt x="727" y="1"/>
                  </a:moveTo>
                  <a:cubicBezTo>
                    <a:pt x="654" y="1"/>
                    <a:pt x="583" y="40"/>
                    <a:pt x="549" y="91"/>
                  </a:cubicBezTo>
                  <a:cubicBezTo>
                    <a:pt x="477" y="187"/>
                    <a:pt x="167" y="782"/>
                    <a:pt x="48" y="973"/>
                  </a:cubicBezTo>
                  <a:cubicBezTo>
                    <a:pt x="1" y="996"/>
                    <a:pt x="1" y="1044"/>
                    <a:pt x="1" y="1068"/>
                  </a:cubicBezTo>
                  <a:cubicBezTo>
                    <a:pt x="48" y="1235"/>
                    <a:pt x="96" y="1258"/>
                    <a:pt x="191" y="1258"/>
                  </a:cubicBezTo>
                  <a:lnTo>
                    <a:pt x="644" y="1258"/>
                  </a:lnTo>
                  <a:lnTo>
                    <a:pt x="644" y="1473"/>
                  </a:lnTo>
                  <a:cubicBezTo>
                    <a:pt x="644" y="1568"/>
                    <a:pt x="715" y="1639"/>
                    <a:pt x="810" y="1639"/>
                  </a:cubicBezTo>
                  <a:cubicBezTo>
                    <a:pt x="906" y="1639"/>
                    <a:pt x="1001" y="1568"/>
                    <a:pt x="1001" y="1473"/>
                  </a:cubicBezTo>
                  <a:lnTo>
                    <a:pt x="1001" y="1258"/>
                  </a:lnTo>
                  <a:cubicBezTo>
                    <a:pt x="1072" y="1258"/>
                    <a:pt x="1144" y="1163"/>
                    <a:pt x="1144" y="1092"/>
                  </a:cubicBezTo>
                  <a:cubicBezTo>
                    <a:pt x="1144" y="996"/>
                    <a:pt x="1072" y="901"/>
                    <a:pt x="1001" y="901"/>
                  </a:cubicBezTo>
                  <a:lnTo>
                    <a:pt x="1001" y="258"/>
                  </a:lnTo>
                  <a:cubicBezTo>
                    <a:pt x="1001" y="139"/>
                    <a:pt x="906" y="44"/>
                    <a:pt x="810" y="20"/>
                  </a:cubicBezTo>
                  <a:cubicBezTo>
                    <a:pt x="784" y="7"/>
                    <a:pt x="755" y="1"/>
                    <a:pt x="72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4" name="Google Shape;1184;p90"/>
            <p:cNvSpPr/>
            <p:nvPr/>
          </p:nvSpPr>
          <p:spPr>
            <a:xfrm>
              <a:off x="5374238" y="3367883"/>
              <a:ext cx="26825" cy="42300"/>
            </a:xfrm>
            <a:custGeom>
              <a:rect b="b" l="l" r="r" t="t"/>
              <a:pathLst>
                <a:path extrusionOk="0" h="1692" w="1073">
                  <a:moveTo>
                    <a:pt x="501" y="1"/>
                  </a:moveTo>
                  <a:cubicBezTo>
                    <a:pt x="263" y="1"/>
                    <a:pt x="72" y="167"/>
                    <a:pt x="25" y="406"/>
                  </a:cubicBezTo>
                  <a:cubicBezTo>
                    <a:pt x="1" y="501"/>
                    <a:pt x="72" y="572"/>
                    <a:pt x="120" y="596"/>
                  </a:cubicBezTo>
                  <a:cubicBezTo>
                    <a:pt x="141" y="607"/>
                    <a:pt x="164" y="611"/>
                    <a:pt x="187" y="611"/>
                  </a:cubicBezTo>
                  <a:cubicBezTo>
                    <a:pt x="264" y="611"/>
                    <a:pt x="340" y="556"/>
                    <a:pt x="358" y="501"/>
                  </a:cubicBezTo>
                  <a:cubicBezTo>
                    <a:pt x="358" y="429"/>
                    <a:pt x="453" y="382"/>
                    <a:pt x="501" y="382"/>
                  </a:cubicBezTo>
                  <a:cubicBezTo>
                    <a:pt x="596" y="382"/>
                    <a:pt x="668" y="429"/>
                    <a:pt x="668" y="525"/>
                  </a:cubicBezTo>
                  <a:lnTo>
                    <a:pt x="668" y="548"/>
                  </a:lnTo>
                  <a:cubicBezTo>
                    <a:pt x="668" y="572"/>
                    <a:pt x="620" y="667"/>
                    <a:pt x="549" y="763"/>
                  </a:cubicBezTo>
                  <a:cubicBezTo>
                    <a:pt x="334" y="1049"/>
                    <a:pt x="215" y="1215"/>
                    <a:pt x="144" y="1287"/>
                  </a:cubicBezTo>
                  <a:cubicBezTo>
                    <a:pt x="72" y="1406"/>
                    <a:pt x="25" y="1477"/>
                    <a:pt x="72" y="1572"/>
                  </a:cubicBezTo>
                  <a:cubicBezTo>
                    <a:pt x="96" y="1620"/>
                    <a:pt x="120" y="1644"/>
                    <a:pt x="191" y="1692"/>
                  </a:cubicBezTo>
                  <a:lnTo>
                    <a:pt x="906" y="1692"/>
                  </a:lnTo>
                  <a:cubicBezTo>
                    <a:pt x="977" y="1692"/>
                    <a:pt x="1072" y="1596"/>
                    <a:pt x="1072" y="1501"/>
                  </a:cubicBezTo>
                  <a:cubicBezTo>
                    <a:pt x="1072" y="1453"/>
                    <a:pt x="1025" y="1358"/>
                    <a:pt x="930" y="1358"/>
                  </a:cubicBezTo>
                  <a:lnTo>
                    <a:pt x="596" y="1358"/>
                  </a:lnTo>
                  <a:cubicBezTo>
                    <a:pt x="668" y="1263"/>
                    <a:pt x="739" y="1144"/>
                    <a:pt x="858" y="977"/>
                  </a:cubicBezTo>
                  <a:cubicBezTo>
                    <a:pt x="953" y="858"/>
                    <a:pt x="1025" y="739"/>
                    <a:pt x="1025" y="644"/>
                  </a:cubicBezTo>
                  <a:lnTo>
                    <a:pt x="1025" y="596"/>
                  </a:lnTo>
                  <a:lnTo>
                    <a:pt x="1025" y="548"/>
                  </a:lnTo>
                  <a:lnTo>
                    <a:pt x="1025" y="525"/>
                  </a:lnTo>
                  <a:cubicBezTo>
                    <a:pt x="1025" y="263"/>
                    <a:pt x="810" y="1"/>
                    <a:pt x="50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5" name="Google Shape;1185;p90"/>
            <p:cNvSpPr/>
            <p:nvPr/>
          </p:nvSpPr>
          <p:spPr>
            <a:xfrm>
              <a:off x="5234338" y="3369683"/>
              <a:ext cx="17275" cy="40775"/>
            </a:xfrm>
            <a:custGeom>
              <a:rect b="b" l="l" r="r" t="t"/>
              <a:pathLst>
                <a:path extrusionOk="0" h="1631" w="691">
                  <a:moveTo>
                    <a:pt x="215" y="0"/>
                  </a:moveTo>
                  <a:cubicBezTo>
                    <a:pt x="191" y="0"/>
                    <a:pt x="167" y="0"/>
                    <a:pt x="119" y="24"/>
                  </a:cubicBezTo>
                  <a:cubicBezTo>
                    <a:pt x="0" y="191"/>
                    <a:pt x="96" y="334"/>
                    <a:pt x="239" y="334"/>
                  </a:cubicBezTo>
                  <a:lnTo>
                    <a:pt x="334" y="334"/>
                  </a:lnTo>
                  <a:lnTo>
                    <a:pt x="334" y="1500"/>
                  </a:lnTo>
                  <a:cubicBezTo>
                    <a:pt x="334" y="1524"/>
                    <a:pt x="334" y="1548"/>
                    <a:pt x="358" y="1572"/>
                  </a:cubicBezTo>
                  <a:cubicBezTo>
                    <a:pt x="415" y="1613"/>
                    <a:pt x="472" y="1631"/>
                    <a:pt x="522" y="1631"/>
                  </a:cubicBezTo>
                  <a:cubicBezTo>
                    <a:pt x="619" y="1631"/>
                    <a:pt x="691" y="1563"/>
                    <a:pt x="691" y="1453"/>
                  </a:cubicBezTo>
                  <a:lnTo>
                    <a:pt x="691" y="95"/>
                  </a:lnTo>
                  <a:cubicBezTo>
                    <a:pt x="691" y="72"/>
                    <a:pt x="667" y="0"/>
                    <a:pt x="59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6" name="Google Shape;1186;p90"/>
            <p:cNvSpPr/>
            <p:nvPr/>
          </p:nvSpPr>
          <p:spPr>
            <a:xfrm>
              <a:off x="5231363" y="3512558"/>
              <a:ext cx="25625" cy="41700"/>
            </a:xfrm>
            <a:custGeom>
              <a:rect b="b" l="l" r="r" t="t"/>
              <a:pathLst>
                <a:path extrusionOk="0" h="1668" w="1025">
                  <a:moveTo>
                    <a:pt x="500" y="1"/>
                  </a:moveTo>
                  <a:cubicBezTo>
                    <a:pt x="286" y="1"/>
                    <a:pt x="72" y="167"/>
                    <a:pt x="24" y="405"/>
                  </a:cubicBezTo>
                  <a:cubicBezTo>
                    <a:pt x="0" y="501"/>
                    <a:pt x="72" y="596"/>
                    <a:pt x="191" y="620"/>
                  </a:cubicBezTo>
                  <a:cubicBezTo>
                    <a:pt x="203" y="624"/>
                    <a:pt x="215" y="626"/>
                    <a:pt x="228" y="626"/>
                  </a:cubicBezTo>
                  <a:cubicBezTo>
                    <a:pt x="293" y="626"/>
                    <a:pt x="365" y="576"/>
                    <a:pt x="405" y="477"/>
                  </a:cubicBezTo>
                  <a:cubicBezTo>
                    <a:pt x="405" y="405"/>
                    <a:pt x="477" y="358"/>
                    <a:pt x="548" y="358"/>
                  </a:cubicBezTo>
                  <a:cubicBezTo>
                    <a:pt x="619" y="358"/>
                    <a:pt x="691" y="405"/>
                    <a:pt x="691" y="501"/>
                  </a:cubicBezTo>
                  <a:cubicBezTo>
                    <a:pt x="691" y="596"/>
                    <a:pt x="619" y="644"/>
                    <a:pt x="548" y="644"/>
                  </a:cubicBezTo>
                  <a:cubicBezTo>
                    <a:pt x="453" y="644"/>
                    <a:pt x="358" y="739"/>
                    <a:pt x="358" y="834"/>
                  </a:cubicBezTo>
                  <a:cubicBezTo>
                    <a:pt x="358" y="929"/>
                    <a:pt x="453" y="1025"/>
                    <a:pt x="548" y="1025"/>
                  </a:cubicBezTo>
                  <a:cubicBezTo>
                    <a:pt x="619" y="1025"/>
                    <a:pt x="691" y="1072"/>
                    <a:pt x="691" y="1167"/>
                  </a:cubicBezTo>
                  <a:cubicBezTo>
                    <a:pt x="667" y="1287"/>
                    <a:pt x="596" y="1334"/>
                    <a:pt x="500" y="1334"/>
                  </a:cubicBezTo>
                  <a:cubicBezTo>
                    <a:pt x="429" y="1334"/>
                    <a:pt x="358" y="1287"/>
                    <a:pt x="358" y="1215"/>
                  </a:cubicBezTo>
                  <a:lnTo>
                    <a:pt x="358" y="1191"/>
                  </a:lnTo>
                  <a:cubicBezTo>
                    <a:pt x="358" y="1096"/>
                    <a:pt x="286" y="1025"/>
                    <a:pt x="191" y="1025"/>
                  </a:cubicBezTo>
                  <a:cubicBezTo>
                    <a:pt x="96" y="1025"/>
                    <a:pt x="0" y="1096"/>
                    <a:pt x="0" y="1191"/>
                  </a:cubicBezTo>
                  <a:lnTo>
                    <a:pt x="0" y="1263"/>
                  </a:lnTo>
                  <a:cubicBezTo>
                    <a:pt x="24" y="1501"/>
                    <a:pt x="238" y="1668"/>
                    <a:pt x="500" y="1668"/>
                  </a:cubicBezTo>
                  <a:cubicBezTo>
                    <a:pt x="786" y="1668"/>
                    <a:pt x="1024" y="1429"/>
                    <a:pt x="1024" y="1167"/>
                  </a:cubicBezTo>
                  <a:cubicBezTo>
                    <a:pt x="1024" y="1048"/>
                    <a:pt x="953" y="929"/>
                    <a:pt x="905" y="834"/>
                  </a:cubicBezTo>
                  <a:cubicBezTo>
                    <a:pt x="1001" y="739"/>
                    <a:pt x="1024" y="620"/>
                    <a:pt x="1024" y="501"/>
                  </a:cubicBezTo>
                  <a:cubicBezTo>
                    <a:pt x="1024" y="239"/>
                    <a:pt x="786" y="1"/>
                    <a:pt x="50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7" name="Google Shape;1187;p90"/>
            <p:cNvSpPr/>
            <p:nvPr/>
          </p:nvSpPr>
          <p:spPr>
            <a:xfrm>
              <a:off x="5168238" y="3313108"/>
              <a:ext cx="297725" cy="297125"/>
            </a:xfrm>
            <a:custGeom>
              <a:rect b="b" l="l" r="r" t="t"/>
              <a:pathLst>
                <a:path extrusionOk="0" h="11885" w="11909">
                  <a:moveTo>
                    <a:pt x="3073" y="358"/>
                  </a:moveTo>
                  <a:cubicBezTo>
                    <a:pt x="4526" y="358"/>
                    <a:pt x="5716" y="1525"/>
                    <a:pt x="5788" y="2978"/>
                  </a:cubicBezTo>
                  <a:lnTo>
                    <a:pt x="5312" y="3311"/>
                  </a:lnTo>
                  <a:lnTo>
                    <a:pt x="4859" y="2978"/>
                  </a:lnTo>
                  <a:cubicBezTo>
                    <a:pt x="4788" y="2025"/>
                    <a:pt x="4026" y="1287"/>
                    <a:pt x="3073" y="1287"/>
                  </a:cubicBezTo>
                  <a:cubicBezTo>
                    <a:pt x="2216" y="1287"/>
                    <a:pt x="1454" y="1906"/>
                    <a:pt x="1311" y="2739"/>
                  </a:cubicBezTo>
                  <a:lnTo>
                    <a:pt x="1025" y="2501"/>
                  </a:lnTo>
                  <a:cubicBezTo>
                    <a:pt x="977" y="2454"/>
                    <a:pt x="918" y="2430"/>
                    <a:pt x="852" y="2430"/>
                  </a:cubicBezTo>
                  <a:cubicBezTo>
                    <a:pt x="787" y="2430"/>
                    <a:pt x="715" y="2454"/>
                    <a:pt x="644" y="2501"/>
                  </a:cubicBezTo>
                  <a:lnTo>
                    <a:pt x="382" y="2716"/>
                  </a:lnTo>
                  <a:cubicBezTo>
                    <a:pt x="573" y="1406"/>
                    <a:pt x="1692" y="358"/>
                    <a:pt x="3073" y="358"/>
                  </a:cubicBezTo>
                  <a:close/>
                  <a:moveTo>
                    <a:pt x="8836" y="358"/>
                  </a:moveTo>
                  <a:cubicBezTo>
                    <a:pt x="10289" y="358"/>
                    <a:pt x="11480" y="1525"/>
                    <a:pt x="11551" y="2978"/>
                  </a:cubicBezTo>
                  <a:lnTo>
                    <a:pt x="11075" y="3311"/>
                  </a:lnTo>
                  <a:lnTo>
                    <a:pt x="10622" y="2978"/>
                  </a:lnTo>
                  <a:cubicBezTo>
                    <a:pt x="10575" y="2025"/>
                    <a:pt x="9789" y="1287"/>
                    <a:pt x="8836" y="1287"/>
                  </a:cubicBezTo>
                  <a:cubicBezTo>
                    <a:pt x="7979" y="1287"/>
                    <a:pt x="7241" y="1906"/>
                    <a:pt x="7098" y="2739"/>
                  </a:cubicBezTo>
                  <a:lnTo>
                    <a:pt x="6788" y="2501"/>
                  </a:lnTo>
                  <a:cubicBezTo>
                    <a:pt x="6740" y="2454"/>
                    <a:pt x="6681" y="2430"/>
                    <a:pt x="6618" y="2430"/>
                  </a:cubicBezTo>
                  <a:cubicBezTo>
                    <a:pt x="6556" y="2430"/>
                    <a:pt x="6490" y="2454"/>
                    <a:pt x="6431" y="2501"/>
                  </a:cubicBezTo>
                  <a:lnTo>
                    <a:pt x="6169" y="2716"/>
                  </a:lnTo>
                  <a:cubicBezTo>
                    <a:pt x="6336" y="1406"/>
                    <a:pt x="7479" y="358"/>
                    <a:pt x="8836" y="358"/>
                  </a:cubicBezTo>
                  <a:close/>
                  <a:moveTo>
                    <a:pt x="3073" y="1596"/>
                  </a:moveTo>
                  <a:cubicBezTo>
                    <a:pt x="3859" y="1596"/>
                    <a:pt x="4526" y="2263"/>
                    <a:pt x="4526" y="3073"/>
                  </a:cubicBezTo>
                  <a:cubicBezTo>
                    <a:pt x="4526" y="3883"/>
                    <a:pt x="3859" y="4526"/>
                    <a:pt x="3073" y="4526"/>
                  </a:cubicBezTo>
                  <a:cubicBezTo>
                    <a:pt x="2359" y="4526"/>
                    <a:pt x="1763" y="3978"/>
                    <a:pt x="1644" y="3311"/>
                  </a:cubicBezTo>
                  <a:cubicBezTo>
                    <a:pt x="1644" y="3240"/>
                    <a:pt x="1620" y="3144"/>
                    <a:pt x="1620" y="3073"/>
                  </a:cubicBezTo>
                  <a:cubicBezTo>
                    <a:pt x="1620" y="2263"/>
                    <a:pt x="2263" y="1596"/>
                    <a:pt x="3073" y="1596"/>
                  </a:cubicBezTo>
                  <a:close/>
                  <a:moveTo>
                    <a:pt x="8836" y="1620"/>
                  </a:moveTo>
                  <a:cubicBezTo>
                    <a:pt x="9646" y="1620"/>
                    <a:pt x="10289" y="2263"/>
                    <a:pt x="10289" y="3073"/>
                  </a:cubicBezTo>
                  <a:cubicBezTo>
                    <a:pt x="10289" y="3883"/>
                    <a:pt x="9646" y="4526"/>
                    <a:pt x="8836" y="4526"/>
                  </a:cubicBezTo>
                  <a:cubicBezTo>
                    <a:pt x="8550" y="4526"/>
                    <a:pt x="8241" y="4430"/>
                    <a:pt x="8003" y="4264"/>
                  </a:cubicBezTo>
                  <a:cubicBezTo>
                    <a:pt x="7622" y="4002"/>
                    <a:pt x="7383" y="3549"/>
                    <a:pt x="7383" y="3073"/>
                  </a:cubicBezTo>
                  <a:cubicBezTo>
                    <a:pt x="7383" y="2263"/>
                    <a:pt x="8050" y="1620"/>
                    <a:pt x="8836" y="1620"/>
                  </a:cubicBezTo>
                  <a:close/>
                  <a:moveTo>
                    <a:pt x="858" y="2835"/>
                  </a:moveTo>
                  <a:lnTo>
                    <a:pt x="1311" y="3168"/>
                  </a:lnTo>
                  <a:lnTo>
                    <a:pt x="1311" y="3240"/>
                  </a:lnTo>
                  <a:cubicBezTo>
                    <a:pt x="1335" y="3454"/>
                    <a:pt x="1406" y="3692"/>
                    <a:pt x="1501" y="3883"/>
                  </a:cubicBezTo>
                  <a:cubicBezTo>
                    <a:pt x="1573" y="4025"/>
                    <a:pt x="1668" y="4168"/>
                    <a:pt x="1787" y="4287"/>
                  </a:cubicBezTo>
                  <a:cubicBezTo>
                    <a:pt x="2049" y="4597"/>
                    <a:pt x="2406" y="4764"/>
                    <a:pt x="2811" y="4835"/>
                  </a:cubicBezTo>
                  <a:cubicBezTo>
                    <a:pt x="2883" y="4859"/>
                    <a:pt x="3002" y="4859"/>
                    <a:pt x="3097" y="4859"/>
                  </a:cubicBezTo>
                  <a:cubicBezTo>
                    <a:pt x="3954" y="4859"/>
                    <a:pt x="4716" y="4240"/>
                    <a:pt x="4859" y="3406"/>
                  </a:cubicBezTo>
                  <a:lnTo>
                    <a:pt x="5145" y="3644"/>
                  </a:lnTo>
                  <a:cubicBezTo>
                    <a:pt x="5216" y="3668"/>
                    <a:pt x="5264" y="3692"/>
                    <a:pt x="5335" y="3692"/>
                  </a:cubicBezTo>
                  <a:cubicBezTo>
                    <a:pt x="5383" y="3692"/>
                    <a:pt x="5454" y="3668"/>
                    <a:pt x="5502" y="3644"/>
                  </a:cubicBezTo>
                  <a:lnTo>
                    <a:pt x="5788" y="3430"/>
                  </a:lnTo>
                  <a:lnTo>
                    <a:pt x="5788" y="3430"/>
                  </a:lnTo>
                  <a:cubicBezTo>
                    <a:pt x="5597" y="4740"/>
                    <a:pt x="4478" y="5788"/>
                    <a:pt x="3097" y="5788"/>
                  </a:cubicBezTo>
                  <a:cubicBezTo>
                    <a:pt x="2859" y="5788"/>
                    <a:pt x="2644" y="5740"/>
                    <a:pt x="2406" y="5692"/>
                  </a:cubicBezTo>
                  <a:cubicBezTo>
                    <a:pt x="2025" y="5597"/>
                    <a:pt x="1692" y="5430"/>
                    <a:pt x="1406" y="5192"/>
                  </a:cubicBezTo>
                  <a:cubicBezTo>
                    <a:pt x="1096" y="4954"/>
                    <a:pt x="858" y="4645"/>
                    <a:pt x="692" y="4311"/>
                  </a:cubicBezTo>
                  <a:cubicBezTo>
                    <a:pt x="501" y="3954"/>
                    <a:pt x="382" y="3573"/>
                    <a:pt x="382" y="3168"/>
                  </a:cubicBezTo>
                  <a:lnTo>
                    <a:pt x="858" y="2835"/>
                  </a:lnTo>
                  <a:close/>
                  <a:moveTo>
                    <a:pt x="5955" y="4073"/>
                  </a:moveTo>
                  <a:cubicBezTo>
                    <a:pt x="6264" y="4978"/>
                    <a:pt x="6979" y="5669"/>
                    <a:pt x="7860" y="5954"/>
                  </a:cubicBezTo>
                  <a:cubicBezTo>
                    <a:pt x="6979" y="6264"/>
                    <a:pt x="6264" y="6955"/>
                    <a:pt x="5955" y="7836"/>
                  </a:cubicBezTo>
                  <a:cubicBezTo>
                    <a:pt x="5669" y="6978"/>
                    <a:pt x="4954" y="6264"/>
                    <a:pt x="4049" y="5954"/>
                  </a:cubicBezTo>
                  <a:cubicBezTo>
                    <a:pt x="4954" y="5669"/>
                    <a:pt x="5669" y="4954"/>
                    <a:pt x="5955" y="4073"/>
                  </a:cubicBezTo>
                  <a:close/>
                  <a:moveTo>
                    <a:pt x="8836" y="6169"/>
                  </a:moveTo>
                  <a:cubicBezTo>
                    <a:pt x="10289" y="6169"/>
                    <a:pt x="11480" y="7312"/>
                    <a:pt x="11551" y="8788"/>
                  </a:cubicBezTo>
                  <a:lnTo>
                    <a:pt x="11075" y="9122"/>
                  </a:lnTo>
                  <a:lnTo>
                    <a:pt x="10622" y="8788"/>
                  </a:lnTo>
                  <a:cubicBezTo>
                    <a:pt x="10575" y="7836"/>
                    <a:pt x="9789" y="7097"/>
                    <a:pt x="8836" y="7097"/>
                  </a:cubicBezTo>
                  <a:cubicBezTo>
                    <a:pt x="7979" y="7097"/>
                    <a:pt x="7241" y="7717"/>
                    <a:pt x="7098" y="8550"/>
                  </a:cubicBezTo>
                  <a:lnTo>
                    <a:pt x="6788" y="8312"/>
                  </a:lnTo>
                  <a:cubicBezTo>
                    <a:pt x="6740" y="8264"/>
                    <a:pt x="6681" y="8241"/>
                    <a:pt x="6618" y="8241"/>
                  </a:cubicBezTo>
                  <a:cubicBezTo>
                    <a:pt x="6556" y="8241"/>
                    <a:pt x="6490" y="8264"/>
                    <a:pt x="6431" y="8312"/>
                  </a:cubicBezTo>
                  <a:lnTo>
                    <a:pt x="6169" y="8503"/>
                  </a:lnTo>
                  <a:cubicBezTo>
                    <a:pt x="6336" y="7217"/>
                    <a:pt x="7479" y="6169"/>
                    <a:pt x="8836" y="6169"/>
                  </a:cubicBezTo>
                  <a:close/>
                  <a:moveTo>
                    <a:pt x="8884" y="7383"/>
                  </a:moveTo>
                  <a:cubicBezTo>
                    <a:pt x="9670" y="7383"/>
                    <a:pt x="10336" y="8050"/>
                    <a:pt x="10336" y="8836"/>
                  </a:cubicBezTo>
                  <a:cubicBezTo>
                    <a:pt x="10336" y="9646"/>
                    <a:pt x="9670" y="10312"/>
                    <a:pt x="8884" y="10312"/>
                  </a:cubicBezTo>
                  <a:cubicBezTo>
                    <a:pt x="8050" y="10312"/>
                    <a:pt x="7407" y="9646"/>
                    <a:pt x="7407" y="8836"/>
                  </a:cubicBezTo>
                  <a:cubicBezTo>
                    <a:pt x="7407" y="8050"/>
                    <a:pt x="8074" y="7383"/>
                    <a:pt x="8884" y="7383"/>
                  </a:cubicBezTo>
                  <a:close/>
                  <a:moveTo>
                    <a:pt x="3097" y="6169"/>
                  </a:moveTo>
                  <a:cubicBezTo>
                    <a:pt x="4550" y="6169"/>
                    <a:pt x="5740" y="7312"/>
                    <a:pt x="5812" y="8788"/>
                  </a:cubicBezTo>
                  <a:lnTo>
                    <a:pt x="5335" y="9122"/>
                  </a:lnTo>
                  <a:lnTo>
                    <a:pt x="4883" y="8788"/>
                  </a:lnTo>
                  <a:cubicBezTo>
                    <a:pt x="4811" y="7836"/>
                    <a:pt x="4049" y="7097"/>
                    <a:pt x="3097" y="7097"/>
                  </a:cubicBezTo>
                  <a:cubicBezTo>
                    <a:pt x="2883" y="7097"/>
                    <a:pt x="2692" y="7121"/>
                    <a:pt x="2478" y="7217"/>
                  </a:cubicBezTo>
                  <a:cubicBezTo>
                    <a:pt x="2382" y="7240"/>
                    <a:pt x="2335" y="7312"/>
                    <a:pt x="2382" y="7407"/>
                  </a:cubicBezTo>
                  <a:cubicBezTo>
                    <a:pt x="2400" y="7477"/>
                    <a:pt x="2456" y="7521"/>
                    <a:pt x="2522" y="7521"/>
                  </a:cubicBezTo>
                  <a:cubicBezTo>
                    <a:pt x="2546" y="7521"/>
                    <a:pt x="2571" y="7515"/>
                    <a:pt x="2597" y="7502"/>
                  </a:cubicBezTo>
                  <a:cubicBezTo>
                    <a:pt x="2740" y="7455"/>
                    <a:pt x="2930" y="7407"/>
                    <a:pt x="3097" y="7407"/>
                  </a:cubicBezTo>
                  <a:cubicBezTo>
                    <a:pt x="3907" y="7407"/>
                    <a:pt x="4550" y="8074"/>
                    <a:pt x="4550" y="8860"/>
                  </a:cubicBezTo>
                  <a:cubicBezTo>
                    <a:pt x="4550" y="9669"/>
                    <a:pt x="3907" y="10336"/>
                    <a:pt x="3097" y="10336"/>
                  </a:cubicBezTo>
                  <a:cubicBezTo>
                    <a:pt x="2287" y="10336"/>
                    <a:pt x="1644" y="9669"/>
                    <a:pt x="1644" y="8860"/>
                  </a:cubicBezTo>
                  <a:cubicBezTo>
                    <a:pt x="1644" y="8503"/>
                    <a:pt x="1787" y="8145"/>
                    <a:pt x="2025" y="7883"/>
                  </a:cubicBezTo>
                  <a:cubicBezTo>
                    <a:pt x="2097" y="7836"/>
                    <a:pt x="2097" y="7717"/>
                    <a:pt x="2025" y="7645"/>
                  </a:cubicBezTo>
                  <a:cubicBezTo>
                    <a:pt x="2001" y="7621"/>
                    <a:pt x="1960" y="7609"/>
                    <a:pt x="1915" y="7609"/>
                  </a:cubicBezTo>
                  <a:cubicBezTo>
                    <a:pt x="1870" y="7609"/>
                    <a:pt x="1823" y="7621"/>
                    <a:pt x="1787" y="7645"/>
                  </a:cubicBezTo>
                  <a:cubicBezTo>
                    <a:pt x="1549" y="7883"/>
                    <a:pt x="1406" y="8217"/>
                    <a:pt x="1335" y="8550"/>
                  </a:cubicBezTo>
                  <a:lnTo>
                    <a:pt x="1049" y="8312"/>
                  </a:lnTo>
                  <a:cubicBezTo>
                    <a:pt x="1001" y="8264"/>
                    <a:pt x="942" y="8241"/>
                    <a:pt x="879" y="8241"/>
                  </a:cubicBezTo>
                  <a:cubicBezTo>
                    <a:pt x="817" y="8241"/>
                    <a:pt x="751" y="8264"/>
                    <a:pt x="692" y="8312"/>
                  </a:cubicBezTo>
                  <a:lnTo>
                    <a:pt x="430" y="8503"/>
                  </a:lnTo>
                  <a:cubicBezTo>
                    <a:pt x="596" y="7193"/>
                    <a:pt x="1739" y="6169"/>
                    <a:pt x="3097" y="6169"/>
                  </a:cubicBezTo>
                  <a:close/>
                  <a:moveTo>
                    <a:pt x="834" y="8598"/>
                  </a:moveTo>
                  <a:lnTo>
                    <a:pt x="1287" y="8931"/>
                  </a:lnTo>
                  <a:cubicBezTo>
                    <a:pt x="1335" y="9884"/>
                    <a:pt x="2120" y="10622"/>
                    <a:pt x="3073" y="10622"/>
                  </a:cubicBezTo>
                  <a:cubicBezTo>
                    <a:pt x="3930" y="10622"/>
                    <a:pt x="4669" y="10003"/>
                    <a:pt x="4811" y="9169"/>
                  </a:cubicBezTo>
                  <a:lnTo>
                    <a:pt x="5121" y="9407"/>
                  </a:lnTo>
                  <a:cubicBezTo>
                    <a:pt x="5193" y="9431"/>
                    <a:pt x="5240" y="9479"/>
                    <a:pt x="5312" y="9479"/>
                  </a:cubicBezTo>
                  <a:cubicBezTo>
                    <a:pt x="5359" y="9479"/>
                    <a:pt x="5407" y="9431"/>
                    <a:pt x="5478" y="9407"/>
                  </a:cubicBezTo>
                  <a:lnTo>
                    <a:pt x="5740" y="9193"/>
                  </a:lnTo>
                  <a:lnTo>
                    <a:pt x="5740" y="9193"/>
                  </a:lnTo>
                  <a:cubicBezTo>
                    <a:pt x="5597" y="10551"/>
                    <a:pt x="4478" y="11551"/>
                    <a:pt x="3073" y="11551"/>
                  </a:cubicBezTo>
                  <a:cubicBezTo>
                    <a:pt x="1620" y="11551"/>
                    <a:pt x="430" y="10384"/>
                    <a:pt x="358" y="8931"/>
                  </a:cubicBezTo>
                  <a:lnTo>
                    <a:pt x="834" y="8598"/>
                  </a:lnTo>
                  <a:close/>
                  <a:moveTo>
                    <a:pt x="6598" y="8598"/>
                  </a:moveTo>
                  <a:lnTo>
                    <a:pt x="7050" y="8931"/>
                  </a:lnTo>
                  <a:cubicBezTo>
                    <a:pt x="7121" y="9884"/>
                    <a:pt x="7884" y="10622"/>
                    <a:pt x="8836" y="10622"/>
                  </a:cubicBezTo>
                  <a:cubicBezTo>
                    <a:pt x="9693" y="10622"/>
                    <a:pt x="10456" y="10003"/>
                    <a:pt x="10598" y="9169"/>
                  </a:cubicBezTo>
                  <a:lnTo>
                    <a:pt x="10884" y="9407"/>
                  </a:lnTo>
                  <a:cubicBezTo>
                    <a:pt x="10956" y="9431"/>
                    <a:pt x="11003" y="9479"/>
                    <a:pt x="11075" y="9479"/>
                  </a:cubicBezTo>
                  <a:cubicBezTo>
                    <a:pt x="11146" y="9479"/>
                    <a:pt x="11194" y="9431"/>
                    <a:pt x="11265" y="9407"/>
                  </a:cubicBezTo>
                  <a:lnTo>
                    <a:pt x="11527" y="9193"/>
                  </a:lnTo>
                  <a:lnTo>
                    <a:pt x="11527" y="9193"/>
                  </a:lnTo>
                  <a:cubicBezTo>
                    <a:pt x="11337" y="10551"/>
                    <a:pt x="10217" y="11551"/>
                    <a:pt x="8836" y="11551"/>
                  </a:cubicBezTo>
                  <a:cubicBezTo>
                    <a:pt x="7383" y="11551"/>
                    <a:pt x="6193" y="10384"/>
                    <a:pt x="6121" y="8931"/>
                  </a:cubicBezTo>
                  <a:lnTo>
                    <a:pt x="6598" y="8598"/>
                  </a:lnTo>
                  <a:close/>
                  <a:moveTo>
                    <a:pt x="3073" y="1"/>
                  </a:moveTo>
                  <a:cubicBezTo>
                    <a:pt x="1358" y="1"/>
                    <a:pt x="1" y="1382"/>
                    <a:pt x="1" y="3073"/>
                  </a:cubicBezTo>
                  <a:cubicBezTo>
                    <a:pt x="1" y="3192"/>
                    <a:pt x="1" y="3287"/>
                    <a:pt x="25" y="3406"/>
                  </a:cubicBezTo>
                  <a:cubicBezTo>
                    <a:pt x="72" y="3811"/>
                    <a:pt x="215" y="4240"/>
                    <a:pt x="430" y="4597"/>
                  </a:cubicBezTo>
                  <a:cubicBezTo>
                    <a:pt x="787" y="5192"/>
                    <a:pt x="1311" y="5669"/>
                    <a:pt x="1978" y="5907"/>
                  </a:cubicBezTo>
                  <a:cubicBezTo>
                    <a:pt x="2001" y="5907"/>
                    <a:pt x="2025" y="5931"/>
                    <a:pt x="2097" y="5931"/>
                  </a:cubicBezTo>
                  <a:cubicBezTo>
                    <a:pt x="906" y="6335"/>
                    <a:pt x="1" y="7478"/>
                    <a:pt x="1" y="8812"/>
                  </a:cubicBezTo>
                  <a:cubicBezTo>
                    <a:pt x="1" y="10503"/>
                    <a:pt x="1382" y="11884"/>
                    <a:pt x="3073" y="11884"/>
                  </a:cubicBezTo>
                  <a:cubicBezTo>
                    <a:pt x="4407" y="11884"/>
                    <a:pt x="5526" y="11027"/>
                    <a:pt x="5955" y="9836"/>
                  </a:cubicBezTo>
                  <a:cubicBezTo>
                    <a:pt x="6383" y="11027"/>
                    <a:pt x="7503" y="11884"/>
                    <a:pt x="8836" y="11884"/>
                  </a:cubicBezTo>
                  <a:cubicBezTo>
                    <a:pt x="10551" y="11884"/>
                    <a:pt x="11908" y="10503"/>
                    <a:pt x="11908" y="8812"/>
                  </a:cubicBezTo>
                  <a:cubicBezTo>
                    <a:pt x="11908" y="7502"/>
                    <a:pt x="11051" y="6383"/>
                    <a:pt x="9836" y="5954"/>
                  </a:cubicBezTo>
                  <a:cubicBezTo>
                    <a:pt x="10241" y="5811"/>
                    <a:pt x="10598" y="5597"/>
                    <a:pt x="10932" y="5311"/>
                  </a:cubicBezTo>
                  <a:cubicBezTo>
                    <a:pt x="10979" y="5240"/>
                    <a:pt x="10979" y="5121"/>
                    <a:pt x="10932" y="5073"/>
                  </a:cubicBezTo>
                  <a:cubicBezTo>
                    <a:pt x="10896" y="5038"/>
                    <a:pt x="10848" y="5020"/>
                    <a:pt x="10804" y="5020"/>
                  </a:cubicBezTo>
                  <a:cubicBezTo>
                    <a:pt x="10759" y="5020"/>
                    <a:pt x="10717" y="5038"/>
                    <a:pt x="10694" y="5073"/>
                  </a:cubicBezTo>
                  <a:cubicBezTo>
                    <a:pt x="10194" y="5550"/>
                    <a:pt x="9527" y="5764"/>
                    <a:pt x="8836" y="5764"/>
                  </a:cubicBezTo>
                  <a:cubicBezTo>
                    <a:pt x="7407" y="5764"/>
                    <a:pt x="6264" y="4668"/>
                    <a:pt x="6145" y="3311"/>
                  </a:cubicBezTo>
                  <a:lnTo>
                    <a:pt x="6145" y="3144"/>
                  </a:lnTo>
                  <a:lnTo>
                    <a:pt x="6621" y="2835"/>
                  </a:lnTo>
                  <a:lnTo>
                    <a:pt x="7050" y="3144"/>
                  </a:lnTo>
                  <a:lnTo>
                    <a:pt x="7050" y="3240"/>
                  </a:lnTo>
                  <a:cubicBezTo>
                    <a:pt x="7121" y="3883"/>
                    <a:pt x="7479" y="4406"/>
                    <a:pt x="8050" y="4668"/>
                  </a:cubicBezTo>
                  <a:cubicBezTo>
                    <a:pt x="8288" y="4787"/>
                    <a:pt x="8598" y="4859"/>
                    <a:pt x="8836" y="4859"/>
                  </a:cubicBezTo>
                  <a:cubicBezTo>
                    <a:pt x="9717" y="4859"/>
                    <a:pt x="10456" y="4240"/>
                    <a:pt x="10598" y="3406"/>
                  </a:cubicBezTo>
                  <a:lnTo>
                    <a:pt x="10908" y="3644"/>
                  </a:lnTo>
                  <a:cubicBezTo>
                    <a:pt x="10956" y="3668"/>
                    <a:pt x="11027" y="3692"/>
                    <a:pt x="11075" y="3692"/>
                  </a:cubicBezTo>
                  <a:cubicBezTo>
                    <a:pt x="11146" y="3692"/>
                    <a:pt x="11194" y="3668"/>
                    <a:pt x="11265" y="3644"/>
                  </a:cubicBezTo>
                  <a:lnTo>
                    <a:pt x="11527" y="3430"/>
                  </a:lnTo>
                  <a:lnTo>
                    <a:pt x="11527" y="3430"/>
                  </a:lnTo>
                  <a:cubicBezTo>
                    <a:pt x="11456" y="3787"/>
                    <a:pt x="11337" y="4144"/>
                    <a:pt x="11170" y="4478"/>
                  </a:cubicBezTo>
                  <a:cubicBezTo>
                    <a:pt x="11099" y="4549"/>
                    <a:pt x="11146" y="4645"/>
                    <a:pt x="11218" y="4716"/>
                  </a:cubicBezTo>
                  <a:cubicBezTo>
                    <a:pt x="11249" y="4732"/>
                    <a:pt x="11281" y="4740"/>
                    <a:pt x="11311" y="4740"/>
                  </a:cubicBezTo>
                  <a:cubicBezTo>
                    <a:pt x="11371" y="4740"/>
                    <a:pt x="11424" y="4708"/>
                    <a:pt x="11456" y="4645"/>
                  </a:cubicBezTo>
                  <a:cubicBezTo>
                    <a:pt x="11765" y="4168"/>
                    <a:pt x="11908" y="3644"/>
                    <a:pt x="11908" y="3073"/>
                  </a:cubicBezTo>
                  <a:cubicBezTo>
                    <a:pt x="11908" y="1382"/>
                    <a:pt x="10551" y="1"/>
                    <a:pt x="8836" y="1"/>
                  </a:cubicBezTo>
                  <a:cubicBezTo>
                    <a:pt x="7503" y="1"/>
                    <a:pt x="6383" y="858"/>
                    <a:pt x="5955" y="2049"/>
                  </a:cubicBezTo>
                  <a:cubicBezTo>
                    <a:pt x="5550" y="858"/>
                    <a:pt x="4407" y="1"/>
                    <a:pt x="307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88" name="Google Shape;1188;p90"/>
          <p:cNvSpPr/>
          <p:nvPr/>
        </p:nvSpPr>
        <p:spPr>
          <a:xfrm>
            <a:off x="4760267" y="3576154"/>
            <a:ext cx="366005" cy="355780"/>
          </a:xfrm>
          <a:custGeom>
            <a:rect b="b" l="l" r="r" t="t"/>
            <a:pathLst>
              <a:path extrusionOk="0" h="11900" w="12242">
                <a:moveTo>
                  <a:pt x="6073" y="382"/>
                </a:moveTo>
                <a:lnTo>
                  <a:pt x="6073" y="1668"/>
                </a:lnTo>
                <a:cubicBezTo>
                  <a:pt x="3787" y="1763"/>
                  <a:pt x="1953" y="3668"/>
                  <a:pt x="1953" y="5978"/>
                </a:cubicBezTo>
                <a:cubicBezTo>
                  <a:pt x="1953" y="6478"/>
                  <a:pt x="2025" y="7026"/>
                  <a:pt x="2215" y="7502"/>
                </a:cubicBezTo>
                <a:cubicBezTo>
                  <a:pt x="2233" y="7572"/>
                  <a:pt x="2288" y="7616"/>
                  <a:pt x="2364" y="7616"/>
                </a:cubicBezTo>
                <a:cubicBezTo>
                  <a:pt x="2391" y="7616"/>
                  <a:pt x="2422" y="7611"/>
                  <a:pt x="2453" y="7598"/>
                </a:cubicBezTo>
                <a:cubicBezTo>
                  <a:pt x="2549" y="7550"/>
                  <a:pt x="2596" y="7479"/>
                  <a:pt x="2549" y="7360"/>
                </a:cubicBezTo>
                <a:cubicBezTo>
                  <a:pt x="2382" y="6931"/>
                  <a:pt x="2311" y="6478"/>
                  <a:pt x="2311" y="6050"/>
                </a:cubicBezTo>
                <a:cubicBezTo>
                  <a:pt x="2263" y="3859"/>
                  <a:pt x="4025" y="2049"/>
                  <a:pt x="6192" y="2025"/>
                </a:cubicBezTo>
                <a:cubicBezTo>
                  <a:pt x="6207" y="2025"/>
                  <a:pt x="6222" y="2025"/>
                  <a:pt x="6236" y="2025"/>
                </a:cubicBezTo>
                <a:cubicBezTo>
                  <a:pt x="8431" y="2025"/>
                  <a:pt x="10217" y="3802"/>
                  <a:pt x="10217" y="5978"/>
                </a:cubicBezTo>
                <a:cubicBezTo>
                  <a:pt x="10217" y="8145"/>
                  <a:pt x="8431" y="9932"/>
                  <a:pt x="6264" y="9932"/>
                </a:cubicBezTo>
                <a:cubicBezTo>
                  <a:pt x="5573" y="9932"/>
                  <a:pt x="4883" y="9765"/>
                  <a:pt x="4287" y="9431"/>
                </a:cubicBezTo>
                <a:cubicBezTo>
                  <a:pt x="3739" y="9098"/>
                  <a:pt x="3215" y="8622"/>
                  <a:pt x="2858" y="8074"/>
                </a:cubicBezTo>
                <a:cubicBezTo>
                  <a:pt x="2827" y="8011"/>
                  <a:pt x="2774" y="7979"/>
                  <a:pt x="2714" y="7979"/>
                </a:cubicBezTo>
                <a:cubicBezTo>
                  <a:pt x="2684" y="7979"/>
                  <a:pt x="2652" y="7987"/>
                  <a:pt x="2620" y="8003"/>
                </a:cubicBezTo>
                <a:cubicBezTo>
                  <a:pt x="2549" y="8074"/>
                  <a:pt x="2501" y="8145"/>
                  <a:pt x="2573" y="8241"/>
                </a:cubicBezTo>
                <a:cubicBezTo>
                  <a:pt x="2954" y="8860"/>
                  <a:pt x="3501" y="9384"/>
                  <a:pt x="4120" y="9741"/>
                </a:cubicBezTo>
                <a:cubicBezTo>
                  <a:pt x="4763" y="10098"/>
                  <a:pt x="5478" y="10289"/>
                  <a:pt x="6264" y="10289"/>
                </a:cubicBezTo>
                <a:cubicBezTo>
                  <a:pt x="6788" y="10289"/>
                  <a:pt x="7335" y="10217"/>
                  <a:pt x="7812" y="10003"/>
                </a:cubicBezTo>
                <a:lnTo>
                  <a:pt x="8407" y="11122"/>
                </a:lnTo>
                <a:cubicBezTo>
                  <a:pt x="7740" y="11432"/>
                  <a:pt x="7002" y="11575"/>
                  <a:pt x="6264" y="11575"/>
                </a:cubicBezTo>
                <a:cubicBezTo>
                  <a:pt x="4763" y="11575"/>
                  <a:pt x="3382" y="10979"/>
                  <a:pt x="2311" y="9932"/>
                </a:cubicBezTo>
                <a:cubicBezTo>
                  <a:pt x="1001" y="8622"/>
                  <a:pt x="429" y="6812"/>
                  <a:pt x="763" y="4931"/>
                </a:cubicBezTo>
                <a:cubicBezTo>
                  <a:pt x="905" y="4192"/>
                  <a:pt x="1167" y="3478"/>
                  <a:pt x="1620" y="2859"/>
                </a:cubicBezTo>
                <a:cubicBezTo>
                  <a:pt x="2668" y="1335"/>
                  <a:pt x="4287" y="430"/>
                  <a:pt x="6073" y="382"/>
                </a:cubicBezTo>
                <a:close/>
                <a:moveTo>
                  <a:pt x="6311" y="1"/>
                </a:moveTo>
                <a:cubicBezTo>
                  <a:pt x="4311" y="1"/>
                  <a:pt x="2501" y="954"/>
                  <a:pt x="1334" y="2668"/>
                </a:cubicBezTo>
                <a:cubicBezTo>
                  <a:pt x="929" y="3311"/>
                  <a:pt x="620" y="4026"/>
                  <a:pt x="477" y="4764"/>
                </a:cubicBezTo>
                <a:cubicBezTo>
                  <a:pt x="1" y="7169"/>
                  <a:pt x="977" y="9551"/>
                  <a:pt x="3049" y="10932"/>
                </a:cubicBezTo>
                <a:cubicBezTo>
                  <a:pt x="3668" y="11337"/>
                  <a:pt x="4382" y="11646"/>
                  <a:pt x="5121" y="11789"/>
                </a:cubicBezTo>
                <a:cubicBezTo>
                  <a:pt x="5514" y="11863"/>
                  <a:pt x="5906" y="11899"/>
                  <a:pt x="6293" y="11899"/>
                </a:cubicBezTo>
                <a:cubicBezTo>
                  <a:pt x="7891" y="11899"/>
                  <a:pt x="9390" y="11278"/>
                  <a:pt x="10503" y="10146"/>
                </a:cubicBezTo>
                <a:cubicBezTo>
                  <a:pt x="11646" y="9027"/>
                  <a:pt x="12241" y="7526"/>
                  <a:pt x="12241" y="5955"/>
                </a:cubicBezTo>
                <a:cubicBezTo>
                  <a:pt x="12217" y="5478"/>
                  <a:pt x="12146" y="4978"/>
                  <a:pt x="12027" y="4502"/>
                </a:cubicBezTo>
                <a:cubicBezTo>
                  <a:pt x="12008" y="4428"/>
                  <a:pt x="11946" y="4368"/>
                  <a:pt x="11874" y="4368"/>
                </a:cubicBezTo>
                <a:cubicBezTo>
                  <a:pt x="11854" y="4368"/>
                  <a:pt x="11833" y="4372"/>
                  <a:pt x="11813" y="4383"/>
                </a:cubicBezTo>
                <a:cubicBezTo>
                  <a:pt x="11741" y="4407"/>
                  <a:pt x="11670" y="4502"/>
                  <a:pt x="11717" y="4573"/>
                </a:cubicBezTo>
                <a:cubicBezTo>
                  <a:pt x="11813" y="5026"/>
                  <a:pt x="11884" y="5502"/>
                  <a:pt x="11884" y="5978"/>
                </a:cubicBezTo>
                <a:cubicBezTo>
                  <a:pt x="11884" y="7479"/>
                  <a:pt x="11289" y="8860"/>
                  <a:pt x="10241" y="9932"/>
                </a:cubicBezTo>
                <a:cubicBezTo>
                  <a:pt x="9812" y="10384"/>
                  <a:pt x="9288" y="10741"/>
                  <a:pt x="8740" y="11003"/>
                </a:cubicBezTo>
                <a:lnTo>
                  <a:pt x="8145" y="9884"/>
                </a:lnTo>
                <a:cubicBezTo>
                  <a:pt x="9598" y="9193"/>
                  <a:pt x="10598" y="7717"/>
                  <a:pt x="10598" y="5978"/>
                </a:cubicBezTo>
                <a:cubicBezTo>
                  <a:pt x="10598" y="3668"/>
                  <a:pt x="8764" y="1763"/>
                  <a:pt x="6454" y="1668"/>
                </a:cubicBezTo>
                <a:lnTo>
                  <a:pt x="6454" y="382"/>
                </a:lnTo>
                <a:cubicBezTo>
                  <a:pt x="7550" y="406"/>
                  <a:pt x="8550" y="739"/>
                  <a:pt x="9431" y="1335"/>
                </a:cubicBezTo>
                <a:cubicBezTo>
                  <a:pt x="10336" y="1954"/>
                  <a:pt x="11050" y="2811"/>
                  <a:pt x="11455" y="3811"/>
                </a:cubicBezTo>
                <a:cubicBezTo>
                  <a:pt x="11492" y="3884"/>
                  <a:pt x="11570" y="3915"/>
                  <a:pt x="11636" y="3915"/>
                </a:cubicBezTo>
                <a:cubicBezTo>
                  <a:pt x="11657" y="3915"/>
                  <a:pt x="11677" y="3912"/>
                  <a:pt x="11693" y="3907"/>
                </a:cubicBezTo>
                <a:cubicBezTo>
                  <a:pt x="11789" y="3859"/>
                  <a:pt x="11813" y="3740"/>
                  <a:pt x="11789" y="3668"/>
                </a:cubicBezTo>
                <a:cubicBezTo>
                  <a:pt x="11336" y="2573"/>
                  <a:pt x="10598" y="1668"/>
                  <a:pt x="9645" y="1001"/>
                </a:cubicBezTo>
                <a:cubicBezTo>
                  <a:pt x="8669" y="334"/>
                  <a:pt x="7502" y="1"/>
                  <a:pt x="6311" y="1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89" name="Google Shape;1189;p90"/>
          <p:cNvGrpSpPr/>
          <p:nvPr/>
        </p:nvGrpSpPr>
        <p:grpSpPr>
          <a:xfrm>
            <a:off x="4024091" y="3577633"/>
            <a:ext cx="351056" cy="355302"/>
            <a:chOff x="4177563" y="3313708"/>
            <a:chExt cx="293550" cy="297100"/>
          </a:xfrm>
        </p:grpSpPr>
        <p:sp>
          <p:nvSpPr>
            <p:cNvPr id="1190" name="Google Shape;1190;p90"/>
            <p:cNvSpPr/>
            <p:nvPr/>
          </p:nvSpPr>
          <p:spPr>
            <a:xfrm>
              <a:off x="4281763" y="3352408"/>
              <a:ext cx="165525" cy="8950"/>
            </a:xfrm>
            <a:custGeom>
              <a:rect b="b" l="l" r="r" t="t"/>
              <a:pathLst>
                <a:path extrusionOk="0" h="358" w="6621">
                  <a:moveTo>
                    <a:pt x="191" y="1"/>
                  </a:moveTo>
                  <a:cubicBezTo>
                    <a:pt x="95" y="1"/>
                    <a:pt x="0" y="72"/>
                    <a:pt x="0" y="167"/>
                  </a:cubicBezTo>
                  <a:cubicBezTo>
                    <a:pt x="0" y="286"/>
                    <a:pt x="72" y="358"/>
                    <a:pt x="191" y="358"/>
                  </a:cubicBezTo>
                  <a:lnTo>
                    <a:pt x="6430" y="358"/>
                  </a:lnTo>
                  <a:cubicBezTo>
                    <a:pt x="6525" y="358"/>
                    <a:pt x="6621" y="310"/>
                    <a:pt x="6621" y="215"/>
                  </a:cubicBezTo>
                  <a:cubicBezTo>
                    <a:pt x="6621" y="96"/>
                    <a:pt x="6549" y="1"/>
                    <a:pt x="643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1" name="Google Shape;1191;p90"/>
            <p:cNvSpPr/>
            <p:nvPr/>
          </p:nvSpPr>
          <p:spPr>
            <a:xfrm>
              <a:off x="4281763" y="3372658"/>
              <a:ext cx="120875" cy="8950"/>
            </a:xfrm>
            <a:custGeom>
              <a:rect b="b" l="l" r="r" t="t"/>
              <a:pathLst>
                <a:path extrusionOk="0" h="358" w="4835">
                  <a:moveTo>
                    <a:pt x="191" y="0"/>
                  </a:moveTo>
                  <a:cubicBezTo>
                    <a:pt x="95" y="0"/>
                    <a:pt x="0" y="72"/>
                    <a:pt x="0" y="143"/>
                  </a:cubicBezTo>
                  <a:cubicBezTo>
                    <a:pt x="0" y="262"/>
                    <a:pt x="72" y="357"/>
                    <a:pt x="191" y="357"/>
                  </a:cubicBezTo>
                  <a:lnTo>
                    <a:pt x="4644" y="357"/>
                  </a:lnTo>
                  <a:cubicBezTo>
                    <a:pt x="4739" y="357"/>
                    <a:pt x="4835" y="310"/>
                    <a:pt x="4835" y="215"/>
                  </a:cubicBezTo>
                  <a:cubicBezTo>
                    <a:pt x="4835" y="95"/>
                    <a:pt x="4763" y="0"/>
                    <a:pt x="464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2" name="Google Shape;1192;p90"/>
            <p:cNvSpPr/>
            <p:nvPr/>
          </p:nvSpPr>
          <p:spPr>
            <a:xfrm>
              <a:off x="4281763" y="3442908"/>
              <a:ext cx="165525" cy="8950"/>
            </a:xfrm>
            <a:custGeom>
              <a:rect b="b" l="l" r="r" t="t"/>
              <a:pathLst>
                <a:path extrusionOk="0" h="358" w="6621">
                  <a:moveTo>
                    <a:pt x="191" y="0"/>
                  </a:moveTo>
                  <a:cubicBezTo>
                    <a:pt x="95" y="0"/>
                    <a:pt x="0" y="48"/>
                    <a:pt x="0" y="143"/>
                  </a:cubicBezTo>
                  <a:cubicBezTo>
                    <a:pt x="0" y="262"/>
                    <a:pt x="72" y="358"/>
                    <a:pt x="191" y="358"/>
                  </a:cubicBezTo>
                  <a:lnTo>
                    <a:pt x="6430" y="358"/>
                  </a:lnTo>
                  <a:cubicBezTo>
                    <a:pt x="6525" y="358"/>
                    <a:pt x="6621" y="286"/>
                    <a:pt x="6621" y="191"/>
                  </a:cubicBezTo>
                  <a:cubicBezTo>
                    <a:pt x="6621" y="72"/>
                    <a:pt x="6549" y="0"/>
                    <a:pt x="643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3" name="Google Shape;1193;p90"/>
            <p:cNvSpPr/>
            <p:nvPr/>
          </p:nvSpPr>
          <p:spPr>
            <a:xfrm>
              <a:off x="4281763" y="3463733"/>
              <a:ext cx="120875" cy="8975"/>
            </a:xfrm>
            <a:custGeom>
              <a:rect b="b" l="l" r="r" t="t"/>
              <a:pathLst>
                <a:path extrusionOk="0" h="359" w="4835">
                  <a:moveTo>
                    <a:pt x="191" y="1"/>
                  </a:moveTo>
                  <a:cubicBezTo>
                    <a:pt x="95" y="1"/>
                    <a:pt x="0" y="48"/>
                    <a:pt x="0" y="144"/>
                  </a:cubicBezTo>
                  <a:cubicBezTo>
                    <a:pt x="0" y="263"/>
                    <a:pt x="72" y="358"/>
                    <a:pt x="191" y="358"/>
                  </a:cubicBezTo>
                  <a:lnTo>
                    <a:pt x="4644" y="358"/>
                  </a:lnTo>
                  <a:cubicBezTo>
                    <a:pt x="4739" y="358"/>
                    <a:pt x="4835" y="287"/>
                    <a:pt x="4835" y="191"/>
                  </a:cubicBezTo>
                  <a:cubicBezTo>
                    <a:pt x="4835" y="72"/>
                    <a:pt x="4763" y="1"/>
                    <a:pt x="464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4" name="Google Shape;1194;p90"/>
            <p:cNvSpPr/>
            <p:nvPr/>
          </p:nvSpPr>
          <p:spPr>
            <a:xfrm>
              <a:off x="4238888" y="3339908"/>
              <a:ext cx="18475" cy="48275"/>
            </a:xfrm>
            <a:custGeom>
              <a:rect b="b" l="l" r="r" t="t"/>
              <a:pathLst>
                <a:path extrusionOk="0" h="1931" w="739">
                  <a:moveTo>
                    <a:pt x="239" y="0"/>
                  </a:moveTo>
                  <a:cubicBezTo>
                    <a:pt x="167" y="0"/>
                    <a:pt x="120" y="24"/>
                    <a:pt x="96" y="96"/>
                  </a:cubicBezTo>
                  <a:cubicBezTo>
                    <a:pt x="1" y="215"/>
                    <a:pt x="96" y="334"/>
                    <a:pt x="215" y="334"/>
                  </a:cubicBezTo>
                  <a:lnTo>
                    <a:pt x="382" y="334"/>
                  </a:lnTo>
                  <a:lnTo>
                    <a:pt x="382" y="1763"/>
                  </a:lnTo>
                  <a:cubicBezTo>
                    <a:pt x="382" y="1810"/>
                    <a:pt x="405" y="1882"/>
                    <a:pt x="477" y="1906"/>
                  </a:cubicBezTo>
                  <a:cubicBezTo>
                    <a:pt x="505" y="1923"/>
                    <a:pt x="535" y="1930"/>
                    <a:pt x="564" y="1930"/>
                  </a:cubicBezTo>
                  <a:cubicBezTo>
                    <a:pt x="656" y="1930"/>
                    <a:pt x="739" y="1853"/>
                    <a:pt x="739" y="1763"/>
                  </a:cubicBezTo>
                  <a:lnTo>
                    <a:pt x="739" y="143"/>
                  </a:lnTo>
                  <a:cubicBezTo>
                    <a:pt x="739" y="72"/>
                    <a:pt x="691" y="0"/>
                    <a:pt x="59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5" name="Google Shape;1195;p90"/>
            <p:cNvSpPr/>
            <p:nvPr/>
          </p:nvSpPr>
          <p:spPr>
            <a:xfrm>
              <a:off x="4200188" y="3338908"/>
              <a:ext cx="32175" cy="50700"/>
            </a:xfrm>
            <a:custGeom>
              <a:rect b="b" l="l" r="r" t="t"/>
              <a:pathLst>
                <a:path extrusionOk="0" h="2028" w="1287">
                  <a:moveTo>
                    <a:pt x="624" y="357"/>
                  </a:moveTo>
                  <a:cubicBezTo>
                    <a:pt x="653" y="357"/>
                    <a:pt x="684" y="362"/>
                    <a:pt x="715" y="374"/>
                  </a:cubicBezTo>
                  <a:cubicBezTo>
                    <a:pt x="834" y="398"/>
                    <a:pt x="929" y="517"/>
                    <a:pt x="929" y="660"/>
                  </a:cubicBezTo>
                  <a:lnTo>
                    <a:pt x="929" y="1422"/>
                  </a:lnTo>
                  <a:cubicBezTo>
                    <a:pt x="929" y="1541"/>
                    <a:pt x="834" y="1660"/>
                    <a:pt x="715" y="1707"/>
                  </a:cubicBezTo>
                  <a:cubicBezTo>
                    <a:pt x="684" y="1719"/>
                    <a:pt x="653" y="1724"/>
                    <a:pt x="624" y="1724"/>
                  </a:cubicBezTo>
                  <a:cubicBezTo>
                    <a:pt x="475" y="1724"/>
                    <a:pt x="358" y="1585"/>
                    <a:pt x="358" y="1445"/>
                  </a:cubicBezTo>
                  <a:lnTo>
                    <a:pt x="358" y="636"/>
                  </a:lnTo>
                  <a:cubicBezTo>
                    <a:pt x="358" y="496"/>
                    <a:pt x="475" y="357"/>
                    <a:pt x="624" y="357"/>
                  </a:cubicBezTo>
                  <a:close/>
                  <a:moveTo>
                    <a:pt x="623" y="0"/>
                  </a:moveTo>
                  <a:cubicBezTo>
                    <a:pt x="279" y="0"/>
                    <a:pt x="1" y="299"/>
                    <a:pt x="1" y="636"/>
                  </a:cubicBezTo>
                  <a:lnTo>
                    <a:pt x="1" y="1374"/>
                  </a:lnTo>
                  <a:cubicBezTo>
                    <a:pt x="1" y="1739"/>
                    <a:pt x="292" y="2027"/>
                    <a:pt x="646" y="2027"/>
                  </a:cubicBezTo>
                  <a:cubicBezTo>
                    <a:pt x="684" y="2027"/>
                    <a:pt x="723" y="2024"/>
                    <a:pt x="763" y="2017"/>
                  </a:cubicBezTo>
                  <a:cubicBezTo>
                    <a:pt x="1072" y="1946"/>
                    <a:pt x="1287" y="1684"/>
                    <a:pt x="1287" y="1374"/>
                  </a:cubicBezTo>
                  <a:lnTo>
                    <a:pt x="1287" y="636"/>
                  </a:lnTo>
                  <a:cubicBezTo>
                    <a:pt x="1287" y="350"/>
                    <a:pt x="1072" y="64"/>
                    <a:pt x="763" y="17"/>
                  </a:cubicBezTo>
                  <a:cubicBezTo>
                    <a:pt x="715" y="5"/>
                    <a:pt x="668" y="0"/>
                    <a:pt x="62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6" name="Google Shape;1196;p90"/>
            <p:cNvSpPr/>
            <p:nvPr/>
          </p:nvSpPr>
          <p:spPr>
            <a:xfrm>
              <a:off x="4236513" y="3431583"/>
              <a:ext cx="30375" cy="47650"/>
            </a:xfrm>
            <a:custGeom>
              <a:rect b="b" l="l" r="r" t="t"/>
              <a:pathLst>
                <a:path extrusionOk="0" h="1906" w="1215">
                  <a:moveTo>
                    <a:pt x="572" y="1"/>
                  </a:moveTo>
                  <a:cubicBezTo>
                    <a:pt x="310" y="1"/>
                    <a:pt x="96" y="168"/>
                    <a:pt x="24" y="429"/>
                  </a:cubicBezTo>
                  <a:cubicBezTo>
                    <a:pt x="0" y="525"/>
                    <a:pt x="72" y="620"/>
                    <a:pt x="143" y="644"/>
                  </a:cubicBezTo>
                  <a:cubicBezTo>
                    <a:pt x="169" y="654"/>
                    <a:pt x="194" y="659"/>
                    <a:pt x="218" y="659"/>
                  </a:cubicBezTo>
                  <a:cubicBezTo>
                    <a:pt x="301" y="659"/>
                    <a:pt x="363" y="599"/>
                    <a:pt x="381" y="525"/>
                  </a:cubicBezTo>
                  <a:cubicBezTo>
                    <a:pt x="429" y="429"/>
                    <a:pt x="500" y="358"/>
                    <a:pt x="596" y="358"/>
                  </a:cubicBezTo>
                  <a:cubicBezTo>
                    <a:pt x="715" y="358"/>
                    <a:pt x="810" y="429"/>
                    <a:pt x="810" y="549"/>
                  </a:cubicBezTo>
                  <a:lnTo>
                    <a:pt x="810" y="596"/>
                  </a:lnTo>
                  <a:cubicBezTo>
                    <a:pt x="762" y="644"/>
                    <a:pt x="739" y="739"/>
                    <a:pt x="691" y="858"/>
                  </a:cubicBezTo>
                  <a:cubicBezTo>
                    <a:pt x="453" y="1192"/>
                    <a:pt x="310" y="1382"/>
                    <a:pt x="238" y="1477"/>
                  </a:cubicBezTo>
                  <a:cubicBezTo>
                    <a:pt x="143" y="1596"/>
                    <a:pt x="96" y="1668"/>
                    <a:pt x="119" y="1739"/>
                  </a:cubicBezTo>
                  <a:cubicBezTo>
                    <a:pt x="143" y="1811"/>
                    <a:pt x="191" y="1835"/>
                    <a:pt x="238" y="1858"/>
                  </a:cubicBezTo>
                  <a:cubicBezTo>
                    <a:pt x="262" y="1858"/>
                    <a:pt x="310" y="1906"/>
                    <a:pt x="572" y="1906"/>
                  </a:cubicBezTo>
                  <a:lnTo>
                    <a:pt x="1048" y="1906"/>
                  </a:lnTo>
                  <a:cubicBezTo>
                    <a:pt x="1143" y="1906"/>
                    <a:pt x="1215" y="1835"/>
                    <a:pt x="1215" y="1739"/>
                  </a:cubicBezTo>
                  <a:cubicBezTo>
                    <a:pt x="1215" y="1620"/>
                    <a:pt x="1167" y="1549"/>
                    <a:pt x="1048" y="1549"/>
                  </a:cubicBezTo>
                  <a:lnTo>
                    <a:pt x="596" y="1549"/>
                  </a:lnTo>
                  <a:cubicBezTo>
                    <a:pt x="691" y="1430"/>
                    <a:pt x="810" y="1287"/>
                    <a:pt x="953" y="1072"/>
                  </a:cubicBezTo>
                  <a:cubicBezTo>
                    <a:pt x="977" y="930"/>
                    <a:pt x="1072" y="763"/>
                    <a:pt x="1096" y="644"/>
                  </a:cubicBezTo>
                  <a:cubicBezTo>
                    <a:pt x="1143" y="572"/>
                    <a:pt x="1096" y="453"/>
                    <a:pt x="1072" y="358"/>
                  </a:cubicBezTo>
                  <a:cubicBezTo>
                    <a:pt x="1048" y="287"/>
                    <a:pt x="1024" y="239"/>
                    <a:pt x="953" y="168"/>
                  </a:cubicBezTo>
                  <a:cubicBezTo>
                    <a:pt x="858" y="48"/>
                    <a:pt x="715" y="1"/>
                    <a:pt x="57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7" name="Google Shape;1197;p90"/>
            <p:cNvSpPr/>
            <p:nvPr/>
          </p:nvSpPr>
          <p:spPr>
            <a:xfrm>
              <a:off x="4200188" y="3431008"/>
              <a:ext cx="30400" cy="47675"/>
            </a:xfrm>
            <a:custGeom>
              <a:rect b="b" l="l" r="r" t="t"/>
              <a:pathLst>
                <a:path extrusionOk="0" h="1907" w="1216">
                  <a:moveTo>
                    <a:pt x="596" y="357"/>
                  </a:moveTo>
                  <a:cubicBezTo>
                    <a:pt x="739" y="357"/>
                    <a:pt x="858" y="476"/>
                    <a:pt x="858" y="619"/>
                  </a:cubicBezTo>
                  <a:lnTo>
                    <a:pt x="858" y="1310"/>
                  </a:lnTo>
                  <a:cubicBezTo>
                    <a:pt x="858" y="1429"/>
                    <a:pt x="763" y="1548"/>
                    <a:pt x="620" y="1572"/>
                  </a:cubicBezTo>
                  <a:cubicBezTo>
                    <a:pt x="477" y="1572"/>
                    <a:pt x="358" y="1453"/>
                    <a:pt x="358" y="1310"/>
                  </a:cubicBezTo>
                  <a:lnTo>
                    <a:pt x="358" y="619"/>
                  </a:lnTo>
                  <a:cubicBezTo>
                    <a:pt x="358" y="500"/>
                    <a:pt x="453" y="381"/>
                    <a:pt x="596" y="357"/>
                  </a:cubicBezTo>
                  <a:close/>
                  <a:moveTo>
                    <a:pt x="620" y="0"/>
                  </a:moveTo>
                  <a:cubicBezTo>
                    <a:pt x="286" y="0"/>
                    <a:pt x="1" y="262"/>
                    <a:pt x="1" y="595"/>
                  </a:cubicBezTo>
                  <a:lnTo>
                    <a:pt x="1" y="1262"/>
                  </a:lnTo>
                  <a:cubicBezTo>
                    <a:pt x="1" y="1596"/>
                    <a:pt x="263" y="1858"/>
                    <a:pt x="596" y="1905"/>
                  </a:cubicBezTo>
                  <a:cubicBezTo>
                    <a:pt x="608" y="1906"/>
                    <a:pt x="620" y="1906"/>
                    <a:pt x="632" y="1906"/>
                  </a:cubicBezTo>
                  <a:cubicBezTo>
                    <a:pt x="950" y="1906"/>
                    <a:pt x="1215" y="1608"/>
                    <a:pt x="1215" y="1310"/>
                  </a:cubicBezTo>
                  <a:lnTo>
                    <a:pt x="1215" y="619"/>
                  </a:lnTo>
                  <a:cubicBezTo>
                    <a:pt x="1215" y="286"/>
                    <a:pt x="953" y="24"/>
                    <a:pt x="62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8" name="Google Shape;1198;p90"/>
            <p:cNvSpPr/>
            <p:nvPr/>
          </p:nvSpPr>
          <p:spPr>
            <a:xfrm>
              <a:off x="4237113" y="3522083"/>
              <a:ext cx="29200" cy="47050"/>
            </a:xfrm>
            <a:custGeom>
              <a:rect b="b" l="l" r="r" t="t"/>
              <a:pathLst>
                <a:path extrusionOk="0" h="1882" w="1168">
                  <a:moveTo>
                    <a:pt x="572" y="1"/>
                  </a:moveTo>
                  <a:cubicBezTo>
                    <a:pt x="310" y="1"/>
                    <a:pt x="72" y="191"/>
                    <a:pt x="48" y="453"/>
                  </a:cubicBezTo>
                  <a:cubicBezTo>
                    <a:pt x="0" y="548"/>
                    <a:pt x="72" y="644"/>
                    <a:pt x="191" y="667"/>
                  </a:cubicBezTo>
                  <a:cubicBezTo>
                    <a:pt x="207" y="671"/>
                    <a:pt x="222" y="673"/>
                    <a:pt x="236" y="673"/>
                  </a:cubicBezTo>
                  <a:cubicBezTo>
                    <a:pt x="308" y="673"/>
                    <a:pt x="361" y="624"/>
                    <a:pt x="381" y="525"/>
                  </a:cubicBezTo>
                  <a:cubicBezTo>
                    <a:pt x="429" y="429"/>
                    <a:pt x="500" y="334"/>
                    <a:pt x="595" y="334"/>
                  </a:cubicBezTo>
                  <a:cubicBezTo>
                    <a:pt x="715" y="334"/>
                    <a:pt x="810" y="429"/>
                    <a:pt x="810" y="548"/>
                  </a:cubicBezTo>
                  <a:cubicBezTo>
                    <a:pt x="810" y="667"/>
                    <a:pt x="715" y="739"/>
                    <a:pt x="595" y="739"/>
                  </a:cubicBezTo>
                  <a:cubicBezTo>
                    <a:pt x="500" y="739"/>
                    <a:pt x="429" y="834"/>
                    <a:pt x="429" y="929"/>
                  </a:cubicBezTo>
                  <a:cubicBezTo>
                    <a:pt x="429" y="1025"/>
                    <a:pt x="500" y="1120"/>
                    <a:pt x="595" y="1120"/>
                  </a:cubicBezTo>
                  <a:cubicBezTo>
                    <a:pt x="715" y="1120"/>
                    <a:pt x="810" y="1191"/>
                    <a:pt x="810" y="1310"/>
                  </a:cubicBezTo>
                  <a:cubicBezTo>
                    <a:pt x="810" y="1429"/>
                    <a:pt x="715" y="1525"/>
                    <a:pt x="595" y="1525"/>
                  </a:cubicBezTo>
                  <a:cubicBezTo>
                    <a:pt x="500" y="1525"/>
                    <a:pt x="429" y="1429"/>
                    <a:pt x="381" y="1334"/>
                  </a:cubicBezTo>
                  <a:lnTo>
                    <a:pt x="381" y="1310"/>
                  </a:lnTo>
                  <a:cubicBezTo>
                    <a:pt x="381" y="1215"/>
                    <a:pt x="310" y="1144"/>
                    <a:pt x="214" y="1144"/>
                  </a:cubicBezTo>
                  <a:cubicBezTo>
                    <a:pt x="119" y="1144"/>
                    <a:pt x="24" y="1215"/>
                    <a:pt x="24" y="1310"/>
                  </a:cubicBezTo>
                  <a:lnTo>
                    <a:pt x="24" y="1406"/>
                  </a:lnTo>
                  <a:cubicBezTo>
                    <a:pt x="72" y="1668"/>
                    <a:pt x="310" y="1882"/>
                    <a:pt x="595" y="1882"/>
                  </a:cubicBezTo>
                  <a:cubicBezTo>
                    <a:pt x="905" y="1882"/>
                    <a:pt x="1167" y="1644"/>
                    <a:pt x="1167" y="1310"/>
                  </a:cubicBezTo>
                  <a:cubicBezTo>
                    <a:pt x="1167" y="1168"/>
                    <a:pt x="1096" y="1048"/>
                    <a:pt x="1024" y="929"/>
                  </a:cubicBezTo>
                  <a:cubicBezTo>
                    <a:pt x="1096" y="834"/>
                    <a:pt x="1167" y="691"/>
                    <a:pt x="1167" y="548"/>
                  </a:cubicBezTo>
                  <a:cubicBezTo>
                    <a:pt x="1119" y="239"/>
                    <a:pt x="881" y="1"/>
                    <a:pt x="57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9" name="Google Shape;1199;p90"/>
            <p:cNvSpPr/>
            <p:nvPr/>
          </p:nvSpPr>
          <p:spPr>
            <a:xfrm>
              <a:off x="4200188" y="3521483"/>
              <a:ext cx="30400" cy="47650"/>
            </a:xfrm>
            <a:custGeom>
              <a:rect b="b" l="l" r="r" t="t"/>
              <a:pathLst>
                <a:path extrusionOk="0" h="1906" w="1216">
                  <a:moveTo>
                    <a:pt x="596" y="358"/>
                  </a:moveTo>
                  <a:cubicBezTo>
                    <a:pt x="739" y="358"/>
                    <a:pt x="858" y="477"/>
                    <a:pt x="858" y="620"/>
                  </a:cubicBezTo>
                  <a:lnTo>
                    <a:pt x="858" y="1311"/>
                  </a:lnTo>
                  <a:cubicBezTo>
                    <a:pt x="858" y="1430"/>
                    <a:pt x="763" y="1549"/>
                    <a:pt x="620" y="1573"/>
                  </a:cubicBezTo>
                  <a:cubicBezTo>
                    <a:pt x="477" y="1573"/>
                    <a:pt x="358" y="1453"/>
                    <a:pt x="358" y="1311"/>
                  </a:cubicBezTo>
                  <a:lnTo>
                    <a:pt x="358" y="620"/>
                  </a:lnTo>
                  <a:cubicBezTo>
                    <a:pt x="358" y="501"/>
                    <a:pt x="453" y="382"/>
                    <a:pt x="596" y="358"/>
                  </a:cubicBezTo>
                  <a:close/>
                  <a:moveTo>
                    <a:pt x="620" y="1"/>
                  </a:moveTo>
                  <a:cubicBezTo>
                    <a:pt x="263" y="1"/>
                    <a:pt x="1" y="263"/>
                    <a:pt x="1" y="596"/>
                  </a:cubicBezTo>
                  <a:lnTo>
                    <a:pt x="1" y="1287"/>
                  </a:lnTo>
                  <a:cubicBezTo>
                    <a:pt x="1" y="1620"/>
                    <a:pt x="263" y="1882"/>
                    <a:pt x="596" y="1906"/>
                  </a:cubicBezTo>
                  <a:cubicBezTo>
                    <a:pt x="929" y="1906"/>
                    <a:pt x="1215" y="1644"/>
                    <a:pt x="1215" y="1311"/>
                  </a:cubicBezTo>
                  <a:lnTo>
                    <a:pt x="1215" y="620"/>
                  </a:lnTo>
                  <a:cubicBezTo>
                    <a:pt x="1215" y="310"/>
                    <a:pt x="953" y="25"/>
                    <a:pt x="62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0" name="Google Shape;1200;p90"/>
            <p:cNvSpPr/>
            <p:nvPr/>
          </p:nvSpPr>
          <p:spPr>
            <a:xfrm>
              <a:off x="4281763" y="3533408"/>
              <a:ext cx="165525" cy="8950"/>
            </a:xfrm>
            <a:custGeom>
              <a:rect b="b" l="l" r="r" t="t"/>
              <a:pathLst>
                <a:path extrusionOk="0" h="358" w="6621">
                  <a:moveTo>
                    <a:pt x="191" y="0"/>
                  </a:moveTo>
                  <a:cubicBezTo>
                    <a:pt x="95" y="0"/>
                    <a:pt x="0" y="72"/>
                    <a:pt x="0" y="143"/>
                  </a:cubicBezTo>
                  <a:cubicBezTo>
                    <a:pt x="0" y="262"/>
                    <a:pt x="72" y="357"/>
                    <a:pt x="191" y="357"/>
                  </a:cubicBezTo>
                  <a:lnTo>
                    <a:pt x="6430" y="357"/>
                  </a:lnTo>
                  <a:cubicBezTo>
                    <a:pt x="6525" y="357"/>
                    <a:pt x="6621" y="310"/>
                    <a:pt x="6621" y="214"/>
                  </a:cubicBezTo>
                  <a:cubicBezTo>
                    <a:pt x="6621" y="95"/>
                    <a:pt x="6549" y="0"/>
                    <a:pt x="643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1" name="Google Shape;1201;p90"/>
            <p:cNvSpPr/>
            <p:nvPr/>
          </p:nvSpPr>
          <p:spPr>
            <a:xfrm>
              <a:off x="4281763" y="3554233"/>
              <a:ext cx="120875" cy="8950"/>
            </a:xfrm>
            <a:custGeom>
              <a:rect b="b" l="l" r="r" t="t"/>
              <a:pathLst>
                <a:path extrusionOk="0" h="358" w="4835">
                  <a:moveTo>
                    <a:pt x="191" y="1"/>
                  </a:moveTo>
                  <a:cubicBezTo>
                    <a:pt x="95" y="1"/>
                    <a:pt x="0" y="72"/>
                    <a:pt x="0" y="143"/>
                  </a:cubicBezTo>
                  <a:cubicBezTo>
                    <a:pt x="0" y="263"/>
                    <a:pt x="72" y="358"/>
                    <a:pt x="191" y="358"/>
                  </a:cubicBezTo>
                  <a:lnTo>
                    <a:pt x="4644" y="358"/>
                  </a:lnTo>
                  <a:cubicBezTo>
                    <a:pt x="4739" y="358"/>
                    <a:pt x="4835" y="310"/>
                    <a:pt x="4835" y="215"/>
                  </a:cubicBezTo>
                  <a:cubicBezTo>
                    <a:pt x="4835" y="96"/>
                    <a:pt x="4763" y="1"/>
                    <a:pt x="464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2" name="Google Shape;1202;p90"/>
            <p:cNvSpPr/>
            <p:nvPr/>
          </p:nvSpPr>
          <p:spPr>
            <a:xfrm>
              <a:off x="4177563" y="3313708"/>
              <a:ext cx="293550" cy="297100"/>
            </a:xfrm>
            <a:custGeom>
              <a:rect b="b" l="l" r="r" t="t"/>
              <a:pathLst>
                <a:path extrusionOk="0" h="11884" w="11742">
                  <a:moveTo>
                    <a:pt x="11360" y="334"/>
                  </a:moveTo>
                  <a:lnTo>
                    <a:pt x="11384" y="3644"/>
                  </a:lnTo>
                  <a:lnTo>
                    <a:pt x="6597" y="3644"/>
                  </a:lnTo>
                  <a:cubicBezTo>
                    <a:pt x="6550" y="3644"/>
                    <a:pt x="6502" y="3668"/>
                    <a:pt x="6478" y="3692"/>
                  </a:cubicBezTo>
                  <a:lnTo>
                    <a:pt x="5883" y="4263"/>
                  </a:lnTo>
                  <a:lnTo>
                    <a:pt x="5287" y="3692"/>
                  </a:lnTo>
                  <a:cubicBezTo>
                    <a:pt x="5240" y="3668"/>
                    <a:pt x="5192" y="3644"/>
                    <a:pt x="5168" y="3644"/>
                  </a:cubicBezTo>
                  <a:lnTo>
                    <a:pt x="358" y="3644"/>
                  </a:lnTo>
                  <a:lnTo>
                    <a:pt x="358" y="334"/>
                  </a:lnTo>
                  <a:close/>
                  <a:moveTo>
                    <a:pt x="239" y="1"/>
                  </a:moveTo>
                  <a:cubicBezTo>
                    <a:pt x="167" y="1"/>
                    <a:pt x="72" y="96"/>
                    <a:pt x="72" y="191"/>
                  </a:cubicBezTo>
                  <a:lnTo>
                    <a:pt x="72" y="4644"/>
                  </a:lnTo>
                  <a:cubicBezTo>
                    <a:pt x="72" y="4692"/>
                    <a:pt x="96" y="4740"/>
                    <a:pt x="120" y="4740"/>
                  </a:cubicBezTo>
                  <a:cubicBezTo>
                    <a:pt x="167" y="4767"/>
                    <a:pt x="213" y="4779"/>
                    <a:pt x="254" y="4779"/>
                  </a:cubicBezTo>
                  <a:cubicBezTo>
                    <a:pt x="356" y="4779"/>
                    <a:pt x="429" y="4706"/>
                    <a:pt x="429" y="4621"/>
                  </a:cubicBezTo>
                  <a:lnTo>
                    <a:pt x="429" y="4001"/>
                  </a:lnTo>
                  <a:lnTo>
                    <a:pt x="5121" y="4001"/>
                  </a:lnTo>
                  <a:lnTo>
                    <a:pt x="5716" y="4573"/>
                  </a:lnTo>
                  <a:cubicBezTo>
                    <a:pt x="5788" y="4621"/>
                    <a:pt x="5835" y="4621"/>
                    <a:pt x="5907" y="4621"/>
                  </a:cubicBezTo>
                  <a:cubicBezTo>
                    <a:pt x="5954" y="4621"/>
                    <a:pt x="6026" y="4597"/>
                    <a:pt x="6073" y="4573"/>
                  </a:cubicBezTo>
                  <a:lnTo>
                    <a:pt x="6669" y="4001"/>
                  </a:lnTo>
                  <a:lnTo>
                    <a:pt x="11384" y="4001"/>
                  </a:lnTo>
                  <a:lnTo>
                    <a:pt x="11384" y="7312"/>
                  </a:lnTo>
                  <a:lnTo>
                    <a:pt x="6597" y="7312"/>
                  </a:lnTo>
                  <a:cubicBezTo>
                    <a:pt x="6526" y="7312"/>
                    <a:pt x="6502" y="7335"/>
                    <a:pt x="6478" y="7359"/>
                  </a:cubicBezTo>
                  <a:lnTo>
                    <a:pt x="5883" y="7931"/>
                  </a:lnTo>
                  <a:lnTo>
                    <a:pt x="5287" y="7359"/>
                  </a:lnTo>
                  <a:cubicBezTo>
                    <a:pt x="5240" y="7335"/>
                    <a:pt x="5192" y="7312"/>
                    <a:pt x="5168" y="7312"/>
                  </a:cubicBezTo>
                  <a:lnTo>
                    <a:pt x="358" y="7312"/>
                  </a:lnTo>
                  <a:lnTo>
                    <a:pt x="358" y="5430"/>
                  </a:lnTo>
                  <a:cubicBezTo>
                    <a:pt x="358" y="5335"/>
                    <a:pt x="310" y="5240"/>
                    <a:pt x="215" y="5240"/>
                  </a:cubicBezTo>
                  <a:cubicBezTo>
                    <a:pt x="96" y="5240"/>
                    <a:pt x="1" y="5311"/>
                    <a:pt x="1" y="5430"/>
                  </a:cubicBezTo>
                  <a:lnTo>
                    <a:pt x="1" y="11003"/>
                  </a:lnTo>
                  <a:cubicBezTo>
                    <a:pt x="1" y="11146"/>
                    <a:pt x="120" y="11265"/>
                    <a:pt x="286" y="11265"/>
                  </a:cubicBezTo>
                  <a:lnTo>
                    <a:pt x="5073" y="11265"/>
                  </a:lnTo>
                  <a:lnTo>
                    <a:pt x="5669" y="11836"/>
                  </a:lnTo>
                  <a:cubicBezTo>
                    <a:pt x="5716" y="11884"/>
                    <a:pt x="5788" y="11884"/>
                    <a:pt x="5835" y="11884"/>
                  </a:cubicBezTo>
                  <a:cubicBezTo>
                    <a:pt x="5907" y="11884"/>
                    <a:pt x="5954" y="11860"/>
                    <a:pt x="6026" y="11836"/>
                  </a:cubicBezTo>
                  <a:lnTo>
                    <a:pt x="6621" y="11265"/>
                  </a:lnTo>
                  <a:lnTo>
                    <a:pt x="7859" y="11265"/>
                  </a:lnTo>
                  <a:cubicBezTo>
                    <a:pt x="7955" y="11265"/>
                    <a:pt x="8050" y="11193"/>
                    <a:pt x="8050" y="11122"/>
                  </a:cubicBezTo>
                  <a:cubicBezTo>
                    <a:pt x="8050" y="11003"/>
                    <a:pt x="7979" y="10908"/>
                    <a:pt x="7859" y="10908"/>
                  </a:cubicBezTo>
                  <a:lnTo>
                    <a:pt x="6550" y="10908"/>
                  </a:lnTo>
                  <a:cubicBezTo>
                    <a:pt x="6526" y="10908"/>
                    <a:pt x="6478" y="10931"/>
                    <a:pt x="6431" y="10955"/>
                  </a:cubicBezTo>
                  <a:lnTo>
                    <a:pt x="5835" y="11527"/>
                  </a:lnTo>
                  <a:lnTo>
                    <a:pt x="5240" y="10955"/>
                  </a:lnTo>
                  <a:cubicBezTo>
                    <a:pt x="5216" y="10931"/>
                    <a:pt x="5168" y="10908"/>
                    <a:pt x="5121" y="10908"/>
                  </a:cubicBezTo>
                  <a:lnTo>
                    <a:pt x="334" y="10908"/>
                  </a:lnTo>
                  <a:lnTo>
                    <a:pt x="334" y="7597"/>
                  </a:lnTo>
                  <a:lnTo>
                    <a:pt x="5049" y="7597"/>
                  </a:lnTo>
                  <a:lnTo>
                    <a:pt x="5645" y="8169"/>
                  </a:lnTo>
                  <a:cubicBezTo>
                    <a:pt x="5692" y="8217"/>
                    <a:pt x="5764" y="8217"/>
                    <a:pt x="5811" y="8217"/>
                  </a:cubicBezTo>
                  <a:cubicBezTo>
                    <a:pt x="5883" y="8217"/>
                    <a:pt x="5930" y="8193"/>
                    <a:pt x="6002" y="8169"/>
                  </a:cubicBezTo>
                  <a:lnTo>
                    <a:pt x="6597" y="7597"/>
                  </a:lnTo>
                  <a:lnTo>
                    <a:pt x="11289" y="7597"/>
                  </a:lnTo>
                  <a:lnTo>
                    <a:pt x="11289" y="10908"/>
                  </a:lnTo>
                  <a:lnTo>
                    <a:pt x="8669" y="10908"/>
                  </a:lnTo>
                  <a:cubicBezTo>
                    <a:pt x="8574" y="10908"/>
                    <a:pt x="8502" y="10955"/>
                    <a:pt x="8502" y="11050"/>
                  </a:cubicBezTo>
                  <a:cubicBezTo>
                    <a:pt x="8502" y="11170"/>
                    <a:pt x="8550" y="11265"/>
                    <a:pt x="8669" y="11265"/>
                  </a:cubicBezTo>
                  <a:lnTo>
                    <a:pt x="11384" y="11265"/>
                  </a:lnTo>
                  <a:cubicBezTo>
                    <a:pt x="11527" y="11265"/>
                    <a:pt x="11646" y="11146"/>
                    <a:pt x="11646" y="11003"/>
                  </a:cubicBezTo>
                  <a:lnTo>
                    <a:pt x="11646" y="286"/>
                  </a:lnTo>
                  <a:cubicBezTo>
                    <a:pt x="11741" y="120"/>
                    <a:pt x="11622" y="1"/>
                    <a:pt x="1147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03" name="Google Shape;1203;p90"/>
          <p:cNvSpPr/>
          <p:nvPr/>
        </p:nvSpPr>
        <p:spPr>
          <a:xfrm>
            <a:off x="3247951" y="3577470"/>
            <a:ext cx="356019" cy="356139"/>
          </a:xfrm>
          <a:custGeom>
            <a:rect b="b" l="l" r="r" t="t"/>
            <a:pathLst>
              <a:path extrusionOk="0" h="11912" w="11908">
                <a:moveTo>
                  <a:pt x="3358" y="6363"/>
                </a:moveTo>
                <a:lnTo>
                  <a:pt x="3358" y="10721"/>
                </a:lnTo>
                <a:lnTo>
                  <a:pt x="1858" y="10721"/>
                </a:lnTo>
                <a:lnTo>
                  <a:pt x="1858" y="6363"/>
                </a:lnTo>
                <a:close/>
                <a:moveTo>
                  <a:pt x="5216" y="1314"/>
                </a:moveTo>
                <a:lnTo>
                  <a:pt x="5216" y="10721"/>
                </a:lnTo>
                <a:lnTo>
                  <a:pt x="3691" y="10721"/>
                </a:lnTo>
                <a:lnTo>
                  <a:pt x="3691" y="1314"/>
                </a:lnTo>
                <a:close/>
                <a:moveTo>
                  <a:pt x="7097" y="2577"/>
                </a:moveTo>
                <a:lnTo>
                  <a:pt x="7097" y="10721"/>
                </a:lnTo>
                <a:lnTo>
                  <a:pt x="5573" y="10721"/>
                </a:lnTo>
                <a:lnTo>
                  <a:pt x="5573" y="2577"/>
                </a:lnTo>
                <a:close/>
                <a:moveTo>
                  <a:pt x="8931" y="8864"/>
                </a:moveTo>
                <a:lnTo>
                  <a:pt x="8931" y="10721"/>
                </a:lnTo>
                <a:lnTo>
                  <a:pt x="7406" y="10721"/>
                </a:lnTo>
                <a:lnTo>
                  <a:pt x="7406" y="8864"/>
                </a:lnTo>
                <a:close/>
                <a:moveTo>
                  <a:pt x="939" y="1"/>
                </a:moveTo>
                <a:cubicBezTo>
                  <a:pt x="834" y="1"/>
                  <a:pt x="738" y="88"/>
                  <a:pt x="738" y="195"/>
                </a:cubicBezTo>
                <a:lnTo>
                  <a:pt x="738" y="1005"/>
                </a:lnTo>
                <a:lnTo>
                  <a:pt x="476" y="1005"/>
                </a:lnTo>
                <a:cubicBezTo>
                  <a:pt x="381" y="1005"/>
                  <a:pt x="334" y="1052"/>
                  <a:pt x="310" y="1124"/>
                </a:cubicBezTo>
                <a:cubicBezTo>
                  <a:pt x="262" y="1243"/>
                  <a:pt x="357" y="1362"/>
                  <a:pt x="476" y="1362"/>
                </a:cubicBezTo>
                <a:lnTo>
                  <a:pt x="715" y="1362"/>
                </a:lnTo>
                <a:lnTo>
                  <a:pt x="715" y="2243"/>
                </a:lnTo>
                <a:lnTo>
                  <a:pt x="500" y="2243"/>
                </a:lnTo>
                <a:cubicBezTo>
                  <a:pt x="429" y="2243"/>
                  <a:pt x="334" y="2315"/>
                  <a:pt x="334" y="2386"/>
                </a:cubicBezTo>
                <a:cubicBezTo>
                  <a:pt x="334" y="2505"/>
                  <a:pt x="381" y="2600"/>
                  <a:pt x="500" y="2600"/>
                </a:cubicBezTo>
                <a:lnTo>
                  <a:pt x="715" y="2600"/>
                </a:lnTo>
                <a:lnTo>
                  <a:pt x="715" y="3505"/>
                </a:lnTo>
                <a:lnTo>
                  <a:pt x="500" y="3505"/>
                </a:lnTo>
                <a:cubicBezTo>
                  <a:pt x="429" y="3505"/>
                  <a:pt x="334" y="3553"/>
                  <a:pt x="334" y="3648"/>
                </a:cubicBezTo>
                <a:cubicBezTo>
                  <a:pt x="334" y="3767"/>
                  <a:pt x="381" y="3863"/>
                  <a:pt x="500" y="3863"/>
                </a:cubicBezTo>
                <a:lnTo>
                  <a:pt x="715" y="3863"/>
                </a:lnTo>
                <a:lnTo>
                  <a:pt x="715" y="4744"/>
                </a:lnTo>
                <a:lnTo>
                  <a:pt x="500" y="4744"/>
                </a:lnTo>
                <a:cubicBezTo>
                  <a:pt x="429" y="4744"/>
                  <a:pt x="334" y="4815"/>
                  <a:pt x="334" y="4887"/>
                </a:cubicBezTo>
                <a:cubicBezTo>
                  <a:pt x="334" y="5006"/>
                  <a:pt x="381" y="5101"/>
                  <a:pt x="500" y="5101"/>
                </a:cubicBezTo>
                <a:lnTo>
                  <a:pt x="715" y="5101"/>
                </a:lnTo>
                <a:lnTo>
                  <a:pt x="715" y="6006"/>
                </a:lnTo>
                <a:lnTo>
                  <a:pt x="500" y="6006"/>
                </a:lnTo>
                <a:cubicBezTo>
                  <a:pt x="429" y="6006"/>
                  <a:pt x="334" y="6053"/>
                  <a:pt x="334" y="6149"/>
                </a:cubicBezTo>
                <a:cubicBezTo>
                  <a:pt x="334" y="6268"/>
                  <a:pt x="381" y="6363"/>
                  <a:pt x="500" y="6363"/>
                </a:cubicBezTo>
                <a:lnTo>
                  <a:pt x="715" y="6363"/>
                </a:lnTo>
                <a:lnTo>
                  <a:pt x="715" y="7244"/>
                </a:lnTo>
                <a:lnTo>
                  <a:pt x="500" y="7244"/>
                </a:lnTo>
                <a:cubicBezTo>
                  <a:pt x="429" y="7244"/>
                  <a:pt x="334" y="7316"/>
                  <a:pt x="334" y="7387"/>
                </a:cubicBezTo>
                <a:cubicBezTo>
                  <a:pt x="334" y="7506"/>
                  <a:pt x="381" y="7601"/>
                  <a:pt x="500" y="7601"/>
                </a:cubicBezTo>
                <a:lnTo>
                  <a:pt x="715" y="7601"/>
                </a:lnTo>
                <a:lnTo>
                  <a:pt x="715" y="8506"/>
                </a:lnTo>
                <a:lnTo>
                  <a:pt x="500" y="8506"/>
                </a:lnTo>
                <a:cubicBezTo>
                  <a:pt x="429" y="8506"/>
                  <a:pt x="334" y="8554"/>
                  <a:pt x="334" y="8649"/>
                </a:cubicBezTo>
                <a:cubicBezTo>
                  <a:pt x="334" y="8768"/>
                  <a:pt x="381" y="8864"/>
                  <a:pt x="500" y="8864"/>
                </a:cubicBezTo>
                <a:lnTo>
                  <a:pt x="715" y="8864"/>
                </a:lnTo>
                <a:lnTo>
                  <a:pt x="715" y="9745"/>
                </a:lnTo>
                <a:lnTo>
                  <a:pt x="500" y="9745"/>
                </a:lnTo>
                <a:cubicBezTo>
                  <a:pt x="429" y="9745"/>
                  <a:pt x="334" y="9816"/>
                  <a:pt x="334" y="9888"/>
                </a:cubicBezTo>
                <a:cubicBezTo>
                  <a:pt x="334" y="10007"/>
                  <a:pt x="381" y="10102"/>
                  <a:pt x="500" y="10102"/>
                </a:cubicBezTo>
                <a:lnTo>
                  <a:pt x="715" y="10102"/>
                </a:lnTo>
                <a:lnTo>
                  <a:pt x="715" y="10721"/>
                </a:lnTo>
                <a:lnTo>
                  <a:pt x="310" y="10721"/>
                </a:lnTo>
                <a:cubicBezTo>
                  <a:pt x="143" y="10721"/>
                  <a:pt x="0" y="10840"/>
                  <a:pt x="0" y="11031"/>
                </a:cubicBezTo>
                <a:lnTo>
                  <a:pt x="0" y="11721"/>
                </a:lnTo>
                <a:cubicBezTo>
                  <a:pt x="0" y="11793"/>
                  <a:pt x="95" y="11888"/>
                  <a:pt x="191" y="11888"/>
                </a:cubicBezTo>
                <a:lnTo>
                  <a:pt x="2691" y="11888"/>
                </a:lnTo>
                <a:cubicBezTo>
                  <a:pt x="2715" y="11888"/>
                  <a:pt x="2739" y="11888"/>
                  <a:pt x="2763" y="11864"/>
                </a:cubicBezTo>
                <a:cubicBezTo>
                  <a:pt x="2882" y="11721"/>
                  <a:pt x="2810" y="11555"/>
                  <a:pt x="2644" y="11555"/>
                </a:cubicBezTo>
                <a:lnTo>
                  <a:pt x="357" y="11555"/>
                </a:lnTo>
                <a:lnTo>
                  <a:pt x="357" y="11078"/>
                </a:lnTo>
                <a:lnTo>
                  <a:pt x="11550" y="11078"/>
                </a:lnTo>
                <a:lnTo>
                  <a:pt x="11550" y="11555"/>
                </a:lnTo>
                <a:lnTo>
                  <a:pt x="3477" y="11555"/>
                </a:lnTo>
                <a:cubicBezTo>
                  <a:pt x="3406" y="11555"/>
                  <a:pt x="3310" y="11626"/>
                  <a:pt x="3310" y="11721"/>
                </a:cubicBezTo>
                <a:cubicBezTo>
                  <a:pt x="3310" y="11840"/>
                  <a:pt x="3358" y="11912"/>
                  <a:pt x="3477" y="11912"/>
                </a:cubicBezTo>
                <a:lnTo>
                  <a:pt x="11622" y="11912"/>
                </a:lnTo>
                <a:cubicBezTo>
                  <a:pt x="11765" y="11912"/>
                  <a:pt x="11907" y="11793"/>
                  <a:pt x="11907" y="11626"/>
                </a:cubicBezTo>
                <a:lnTo>
                  <a:pt x="11907" y="11054"/>
                </a:lnTo>
                <a:cubicBezTo>
                  <a:pt x="11907" y="10840"/>
                  <a:pt x="11788" y="10721"/>
                  <a:pt x="11622" y="10721"/>
                </a:cubicBezTo>
                <a:lnTo>
                  <a:pt x="11122" y="10721"/>
                </a:lnTo>
                <a:lnTo>
                  <a:pt x="11122" y="3743"/>
                </a:lnTo>
                <a:cubicBezTo>
                  <a:pt x="11122" y="3577"/>
                  <a:pt x="11026" y="3505"/>
                  <a:pt x="10883" y="3505"/>
                </a:cubicBezTo>
                <a:lnTo>
                  <a:pt x="9097" y="3505"/>
                </a:lnTo>
                <a:cubicBezTo>
                  <a:pt x="9026" y="3505"/>
                  <a:pt x="8931" y="3577"/>
                  <a:pt x="8931" y="3672"/>
                </a:cubicBezTo>
                <a:lnTo>
                  <a:pt x="8931" y="4958"/>
                </a:lnTo>
                <a:cubicBezTo>
                  <a:pt x="8931" y="4982"/>
                  <a:pt x="8954" y="5053"/>
                  <a:pt x="8978" y="5077"/>
                </a:cubicBezTo>
                <a:cubicBezTo>
                  <a:pt x="9025" y="5104"/>
                  <a:pt x="9069" y="5115"/>
                  <a:pt x="9110" y="5115"/>
                </a:cubicBezTo>
                <a:cubicBezTo>
                  <a:pt x="9214" y="5115"/>
                  <a:pt x="9288" y="5037"/>
                  <a:pt x="9288" y="4934"/>
                </a:cubicBezTo>
                <a:lnTo>
                  <a:pt x="9288" y="3815"/>
                </a:lnTo>
                <a:lnTo>
                  <a:pt x="10812" y="3815"/>
                </a:lnTo>
                <a:lnTo>
                  <a:pt x="10812" y="10721"/>
                </a:lnTo>
                <a:lnTo>
                  <a:pt x="9288" y="10721"/>
                </a:lnTo>
                <a:lnTo>
                  <a:pt x="9288" y="5768"/>
                </a:lnTo>
                <a:cubicBezTo>
                  <a:pt x="9288" y="5672"/>
                  <a:pt x="9216" y="5577"/>
                  <a:pt x="9145" y="5577"/>
                </a:cubicBezTo>
                <a:cubicBezTo>
                  <a:pt x="9026" y="5577"/>
                  <a:pt x="8931" y="5649"/>
                  <a:pt x="8931" y="5768"/>
                </a:cubicBezTo>
                <a:lnTo>
                  <a:pt x="8931" y="8506"/>
                </a:lnTo>
                <a:lnTo>
                  <a:pt x="7406" y="8506"/>
                </a:lnTo>
                <a:lnTo>
                  <a:pt x="7406" y="2481"/>
                </a:lnTo>
                <a:cubicBezTo>
                  <a:pt x="7406" y="2338"/>
                  <a:pt x="7287" y="2243"/>
                  <a:pt x="7168" y="2243"/>
                </a:cubicBezTo>
                <a:lnTo>
                  <a:pt x="5573" y="2243"/>
                </a:lnTo>
                <a:lnTo>
                  <a:pt x="5573" y="1243"/>
                </a:lnTo>
                <a:cubicBezTo>
                  <a:pt x="5573" y="1076"/>
                  <a:pt x="5454" y="1005"/>
                  <a:pt x="5335" y="1005"/>
                </a:cubicBezTo>
                <a:lnTo>
                  <a:pt x="3596" y="1005"/>
                </a:lnTo>
                <a:cubicBezTo>
                  <a:pt x="3453" y="1005"/>
                  <a:pt x="3358" y="1124"/>
                  <a:pt x="3358" y="1243"/>
                </a:cubicBezTo>
                <a:lnTo>
                  <a:pt x="3358" y="6006"/>
                </a:lnTo>
                <a:lnTo>
                  <a:pt x="1762" y="6006"/>
                </a:lnTo>
                <a:cubicBezTo>
                  <a:pt x="1596" y="6006"/>
                  <a:pt x="1524" y="6125"/>
                  <a:pt x="1524" y="6244"/>
                </a:cubicBezTo>
                <a:lnTo>
                  <a:pt x="1524" y="10721"/>
                </a:lnTo>
                <a:lnTo>
                  <a:pt x="1096" y="10721"/>
                </a:lnTo>
                <a:lnTo>
                  <a:pt x="1096" y="195"/>
                </a:lnTo>
                <a:cubicBezTo>
                  <a:pt x="1096" y="100"/>
                  <a:pt x="1048" y="52"/>
                  <a:pt x="977" y="5"/>
                </a:cubicBezTo>
                <a:cubicBezTo>
                  <a:pt x="964" y="2"/>
                  <a:pt x="952" y="1"/>
                  <a:pt x="939" y="1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04" name="Google Shape;1204;p90"/>
          <p:cNvGrpSpPr/>
          <p:nvPr/>
        </p:nvGrpSpPr>
        <p:grpSpPr>
          <a:xfrm>
            <a:off x="2543093" y="3577633"/>
            <a:ext cx="354584" cy="354614"/>
            <a:chOff x="3194038" y="3313708"/>
            <a:chExt cx="296500" cy="296525"/>
          </a:xfrm>
        </p:grpSpPr>
        <p:sp>
          <p:nvSpPr>
            <p:cNvPr id="1205" name="Google Shape;1205;p90"/>
            <p:cNvSpPr/>
            <p:nvPr/>
          </p:nvSpPr>
          <p:spPr>
            <a:xfrm>
              <a:off x="3213088" y="3332633"/>
              <a:ext cx="124450" cy="122800"/>
            </a:xfrm>
            <a:custGeom>
              <a:rect b="b" l="l" r="r" t="t"/>
              <a:pathLst>
                <a:path extrusionOk="0" h="4912" w="4978">
                  <a:moveTo>
                    <a:pt x="2569" y="1"/>
                  </a:moveTo>
                  <a:cubicBezTo>
                    <a:pt x="2523" y="1"/>
                    <a:pt x="2476" y="2"/>
                    <a:pt x="2429" y="6"/>
                  </a:cubicBezTo>
                  <a:cubicBezTo>
                    <a:pt x="1762" y="6"/>
                    <a:pt x="1167" y="268"/>
                    <a:pt x="715" y="720"/>
                  </a:cubicBezTo>
                  <a:cubicBezTo>
                    <a:pt x="286" y="1149"/>
                    <a:pt x="0" y="1792"/>
                    <a:pt x="0" y="2411"/>
                  </a:cubicBezTo>
                  <a:cubicBezTo>
                    <a:pt x="0" y="3006"/>
                    <a:pt x="215" y="3602"/>
                    <a:pt x="596" y="4054"/>
                  </a:cubicBezTo>
                  <a:cubicBezTo>
                    <a:pt x="631" y="4090"/>
                    <a:pt x="685" y="4108"/>
                    <a:pt x="738" y="4108"/>
                  </a:cubicBezTo>
                  <a:cubicBezTo>
                    <a:pt x="792" y="4108"/>
                    <a:pt x="846" y="4090"/>
                    <a:pt x="881" y="4054"/>
                  </a:cubicBezTo>
                  <a:cubicBezTo>
                    <a:pt x="929" y="3983"/>
                    <a:pt x="905" y="3887"/>
                    <a:pt x="881" y="3840"/>
                  </a:cubicBezTo>
                  <a:cubicBezTo>
                    <a:pt x="548" y="3459"/>
                    <a:pt x="357" y="2935"/>
                    <a:pt x="357" y="2435"/>
                  </a:cubicBezTo>
                  <a:cubicBezTo>
                    <a:pt x="357" y="1863"/>
                    <a:pt x="596" y="1363"/>
                    <a:pt x="1000" y="982"/>
                  </a:cubicBezTo>
                  <a:cubicBezTo>
                    <a:pt x="1381" y="601"/>
                    <a:pt x="1905" y="363"/>
                    <a:pt x="2453" y="363"/>
                  </a:cubicBezTo>
                  <a:cubicBezTo>
                    <a:pt x="3025" y="363"/>
                    <a:pt x="3549" y="553"/>
                    <a:pt x="3977" y="958"/>
                  </a:cubicBezTo>
                  <a:cubicBezTo>
                    <a:pt x="4382" y="1339"/>
                    <a:pt x="4596" y="1863"/>
                    <a:pt x="4596" y="2459"/>
                  </a:cubicBezTo>
                  <a:lnTo>
                    <a:pt x="4596" y="4578"/>
                  </a:lnTo>
                  <a:lnTo>
                    <a:pt x="2477" y="4578"/>
                  </a:lnTo>
                  <a:cubicBezTo>
                    <a:pt x="2120" y="4578"/>
                    <a:pt x="1762" y="4483"/>
                    <a:pt x="1477" y="4316"/>
                  </a:cubicBezTo>
                  <a:cubicBezTo>
                    <a:pt x="1450" y="4296"/>
                    <a:pt x="1421" y="4287"/>
                    <a:pt x="1393" y="4287"/>
                  </a:cubicBezTo>
                  <a:cubicBezTo>
                    <a:pt x="1322" y="4287"/>
                    <a:pt x="1256" y="4343"/>
                    <a:pt x="1239" y="4411"/>
                  </a:cubicBezTo>
                  <a:cubicBezTo>
                    <a:pt x="1191" y="4483"/>
                    <a:pt x="1262" y="4578"/>
                    <a:pt x="1310" y="4602"/>
                  </a:cubicBezTo>
                  <a:cubicBezTo>
                    <a:pt x="1667" y="4816"/>
                    <a:pt x="2096" y="4911"/>
                    <a:pt x="2501" y="4911"/>
                  </a:cubicBezTo>
                  <a:lnTo>
                    <a:pt x="4739" y="4911"/>
                  </a:lnTo>
                  <a:cubicBezTo>
                    <a:pt x="4882" y="4911"/>
                    <a:pt x="4977" y="4792"/>
                    <a:pt x="4977" y="4673"/>
                  </a:cubicBezTo>
                  <a:lnTo>
                    <a:pt x="4977" y="2459"/>
                  </a:lnTo>
                  <a:cubicBezTo>
                    <a:pt x="4977" y="1839"/>
                    <a:pt x="4763" y="1244"/>
                    <a:pt x="4358" y="792"/>
                  </a:cubicBezTo>
                  <a:cubicBezTo>
                    <a:pt x="3825" y="303"/>
                    <a:pt x="3210" y="1"/>
                    <a:pt x="256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6" name="Google Shape;1206;p90"/>
            <p:cNvSpPr/>
            <p:nvPr/>
          </p:nvSpPr>
          <p:spPr>
            <a:xfrm>
              <a:off x="3349413" y="3468508"/>
              <a:ext cx="122675" cy="123850"/>
            </a:xfrm>
            <a:custGeom>
              <a:rect b="b" l="l" r="r" t="t"/>
              <a:pathLst>
                <a:path extrusionOk="0" h="4954" w="4907">
                  <a:moveTo>
                    <a:pt x="144" y="0"/>
                  </a:moveTo>
                  <a:cubicBezTo>
                    <a:pt x="48" y="0"/>
                    <a:pt x="1" y="72"/>
                    <a:pt x="1" y="167"/>
                  </a:cubicBezTo>
                  <a:lnTo>
                    <a:pt x="1" y="1834"/>
                  </a:lnTo>
                  <a:cubicBezTo>
                    <a:pt x="1" y="1858"/>
                    <a:pt x="25" y="1882"/>
                    <a:pt x="25" y="1905"/>
                  </a:cubicBezTo>
                  <a:cubicBezTo>
                    <a:pt x="73" y="1940"/>
                    <a:pt x="120" y="1955"/>
                    <a:pt x="162" y="1955"/>
                  </a:cubicBezTo>
                  <a:cubicBezTo>
                    <a:pt x="263" y="1955"/>
                    <a:pt x="334" y="1871"/>
                    <a:pt x="334" y="1786"/>
                  </a:cubicBezTo>
                  <a:lnTo>
                    <a:pt x="334" y="358"/>
                  </a:lnTo>
                  <a:lnTo>
                    <a:pt x="2620" y="358"/>
                  </a:lnTo>
                  <a:cubicBezTo>
                    <a:pt x="2811" y="358"/>
                    <a:pt x="2954" y="405"/>
                    <a:pt x="3120" y="453"/>
                  </a:cubicBezTo>
                  <a:cubicBezTo>
                    <a:pt x="4049" y="810"/>
                    <a:pt x="4597" y="1620"/>
                    <a:pt x="4597" y="2501"/>
                  </a:cubicBezTo>
                  <a:cubicBezTo>
                    <a:pt x="4597" y="3072"/>
                    <a:pt x="4335" y="3572"/>
                    <a:pt x="3954" y="3977"/>
                  </a:cubicBezTo>
                  <a:cubicBezTo>
                    <a:pt x="3573" y="4358"/>
                    <a:pt x="3025" y="4596"/>
                    <a:pt x="2501" y="4596"/>
                  </a:cubicBezTo>
                  <a:cubicBezTo>
                    <a:pt x="1930" y="4596"/>
                    <a:pt x="1430" y="4382"/>
                    <a:pt x="1001" y="4025"/>
                  </a:cubicBezTo>
                  <a:cubicBezTo>
                    <a:pt x="620" y="3644"/>
                    <a:pt x="382" y="3144"/>
                    <a:pt x="358" y="2596"/>
                  </a:cubicBezTo>
                  <a:cubicBezTo>
                    <a:pt x="358" y="2501"/>
                    <a:pt x="263" y="2429"/>
                    <a:pt x="167" y="2429"/>
                  </a:cubicBezTo>
                  <a:cubicBezTo>
                    <a:pt x="96" y="2429"/>
                    <a:pt x="1" y="2501"/>
                    <a:pt x="1" y="2596"/>
                  </a:cubicBezTo>
                  <a:cubicBezTo>
                    <a:pt x="25" y="3215"/>
                    <a:pt x="286" y="3811"/>
                    <a:pt x="763" y="4263"/>
                  </a:cubicBezTo>
                  <a:cubicBezTo>
                    <a:pt x="1215" y="4716"/>
                    <a:pt x="1834" y="4954"/>
                    <a:pt x="2477" y="4954"/>
                  </a:cubicBezTo>
                  <a:lnTo>
                    <a:pt x="2501" y="4954"/>
                  </a:lnTo>
                  <a:cubicBezTo>
                    <a:pt x="3144" y="4954"/>
                    <a:pt x="3740" y="4692"/>
                    <a:pt x="4192" y="4239"/>
                  </a:cubicBezTo>
                  <a:cubicBezTo>
                    <a:pt x="4645" y="3787"/>
                    <a:pt x="4906" y="3168"/>
                    <a:pt x="4906" y="2548"/>
                  </a:cubicBezTo>
                  <a:cubicBezTo>
                    <a:pt x="4906" y="1882"/>
                    <a:pt x="4668" y="1262"/>
                    <a:pt x="4192" y="786"/>
                  </a:cubicBezTo>
                  <a:cubicBezTo>
                    <a:pt x="3716" y="286"/>
                    <a:pt x="3097" y="0"/>
                    <a:pt x="243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7" name="Google Shape;1207;p90"/>
            <p:cNvSpPr/>
            <p:nvPr/>
          </p:nvSpPr>
          <p:spPr>
            <a:xfrm>
              <a:off x="3349413" y="3313708"/>
              <a:ext cx="141125" cy="142325"/>
            </a:xfrm>
            <a:custGeom>
              <a:rect b="b" l="l" r="r" t="t"/>
              <a:pathLst>
                <a:path extrusionOk="0" h="5693" w="5645">
                  <a:moveTo>
                    <a:pt x="2858" y="334"/>
                  </a:moveTo>
                  <a:cubicBezTo>
                    <a:pt x="3525" y="334"/>
                    <a:pt x="4121" y="596"/>
                    <a:pt x="4597" y="1072"/>
                  </a:cubicBezTo>
                  <a:cubicBezTo>
                    <a:pt x="5073" y="1549"/>
                    <a:pt x="5311" y="2144"/>
                    <a:pt x="5335" y="2811"/>
                  </a:cubicBezTo>
                  <a:cubicBezTo>
                    <a:pt x="5335" y="3501"/>
                    <a:pt x="5097" y="4120"/>
                    <a:pt x="4621" y="4597"/>
                  </a:cubicBezTo>
                  <a:cubicBezTo>
                    <a:pt x="4144" y="5073"/>
                    <a:pt x="3525" y="5335"/>
                    <a:pt x="2835" y="5335"/>
                  </a:cubicBezTo>
                  <a:lnTo>
                    <a:pt x="334" y="5335"/>
                  </a:lnTo>
                  <a:lnTo>
                    <a:pt x="334" y="2834"/>
                  </a:lnTo>
                  <a:cubicBezTo>
                    <a:pt x="334" y="2144"/>
                    <a:pt x="596" y="1525"/>
                    <a:pt x="1072" y="1048"/>
                  </a:cubicBezTo>
                  <a:cubicBezTo>
                    <a:pt x="1549" y="572"/>
                    <a:pt x="2168" y="334"/>
                    <a:pt x="2858" y="334"/>
                  </a:cubicBezTo>
                  <a:close/>
                  <a:moveTo>
                    <a:pt x="2805" y="0"/>
                  </a:moveTo>
                  <a:cubicBezTo>
                    <a:pt x="1517" y="0"/>
                    <a:pt x="377" y="854"/>
                    <a:pt x="1" y="2287"/>
                  </a:cubicBezTo>
                  <a:lnTo>
                    <a:pt x="1" y="2358"/>
                  </a:lnTo>
                  <a:lnTo>
                    <a:pt x="1" y="5668"/>
                  </a:lnTo>
                  <a:cubicBezTo>
                    <a:pt x="1" y="5668"/>
                    <a:pt x="1" y="5692"/>
                    <a:pt x="25" y="5692"/>
                  </a:cubicBezTo>
                  <a:lnTo>
                    <a:pt x="215" y="5692"/>
                  </a:lnTo>
                  <a:lnTo>
                    <a:pt x="215" y="5668"/>
                  </a:lnTo>
                  <a:lnTo>
                    <a:pt x="3359" y="5668"/>
                  </a:lnTo>
                  <a:cubicBezTo>
                    <a:pt x="4811" y="5287"/>
                    <a:pt x="5645" y="4097"/>
                    <a:pt x="5645" y="2811"/>
                  </a:cubicBezTo>
                  <a:cubicBezTo>
                    <a:pt x="5645" y="2072"/>
                    <a:pt x="5359" y="1382"/>
                    <a:pt x="4811" y="834"/>
                  </a:cubicBezTo>
                  <a:cubicBezTo>
                    <a:pt x="4287" y="310"/>
                    <a:pt x="3597" y="1"/>
                    <a:pt x="2858" y="1"/>
                  </a:cubicBezTo>
                  <a:cubicBezTo>
                    <a:pt x="2841" y="0"/>
                    <a:pt x="2823" y="0"/>
                    <a:pt x="280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8" name="Google Shape;1208;p90"/>
            <p:cNvSpPr/>
            <p:nvPr/>
          </p:nvSpPr>
          <p:spPr>
            <a:xfrm>
              <a:off x="3194038" y="3468508"/>
              <a:ext cx="142300" cy="141725"/>
            </a:xfrm>
            <a:custGeom>
              <a:rect b="b" l="l" r="r" t="t"/>
              <a:pathLst>
                <a:path extrusionOk="0" h="5669" w="5692">
                  <a:moveTo>
                    <a:pt x="5311" y="358"/>
                  </a:moveTo>
                  <a:lnTo>
                    <a:pt x="5311" y="2858"/>
                  </a:lnTo>
                  <a:lnTo>
                    <a:pt x="5335" y="2858"/>
                  </a:lnTo>
                  <a:cubicBezTo>
                    <a:pt x="5335" y="3549"/>
                    <a:pt x="5049" y="4168"/>
                    <a:pt x="4573" y="4644"/>
                  </a:cubicBezTo>
                  <a:cubicBezTo>
                    <a:pt x="4096" y="5120"/>
                    <a:pt x="3477" y="5359"/>
                    <a:pt x="2834" y="5359"/>
                  </a:cubicBezTo>
                  <a:lnTo>
                    <a:pt x="2786" y="5359"/>
                  </a:lnTo>
                  <a:cubicBezTo>
                    <a:pt x="2143" y="5359"/>
                    <a:pt x="1548" y="5097"/>
                    <a:pt x="1072" y="4620"/>
                  </a:cubicBezTo>
                  <a:cubicBezTo>
                    <a:pt x="595" y="4144"/>
                    <a:pt x="357" y="3549"/>
                    <a:pt x="310" y="2882"/>
                  </a:cubicBezTo>
                  <a:cubicBezTo>
                    <a:pt x="310" y="2215"/>
                    <a:pt x="572" y="1596"/>
                    <a:pt x="1024" y="1096"/>
                  </a:cubicBezTo>
                  <a:cubicBezTo>
                    <a:pt x="1500" y="619"/>
                    <a:pt x="2143" y="358"/>
                    <a:pt x="2810" y="358"/>
                  </a:cubicBezTo>
                  <a:close/>
                  <a:moveTo>
                    <a:pt x="2858" y="0"/>
                  </a:moveTo>
                  <a:cubicBezTo>
                    <a:pt x="2072" y="0"/>
                    <a:pt x="1358" y="310"/>
                    <a:pt x="834" y="834"/>
                  </a:cubicBezTo>
                  <a:cubicBezTo>
                    <a:pt x="286" y="1382"/>
                    <a:pt x="0" y="2120"/>
                    <a:pt x="24" y="2858"/>
                  </a:cubicBezTo>
                  <a:cubicBezTo>
                    <a:pt x="24" y="3620"/>
                    <a:pt x="334" y="4287"/>
                    <a:pt x="857" y="4835"/>
                  </a:cubicBezTo>
                  <a:cubicBezTo>
                    <a:pt x="1405" y="5359"/>
                    <a:pt x="2072" y="5668"/>
                    <a:pt x="2834" y="5668"/>
                  </a:cubicBezTo>
                  <a:lnTo>
                    <a:pt x="2858" y="5668"/>
                  </a:lnTo>
                  <a:cubicBezTo>
                    <a:pt x="3596" y="5668"/>
                    <a:pt x="4311" y="5359"/>
                    <a:pt x="4858" y="4858"/>
                  </a:cubicBezTo>
                  <a:cubicBezTo>
                    <a:pt x="5382" y="4335"/>
                    <a:pt x="5692" y="3620"/>
                    <a:pt x="5692" y="2834"/>
                  </a:cubicBezTo>
                  <a:lnTo>
                    <a:pt x="5692" y="238"/>
                  </a:lnTo>
                  <a:cubicBezTo>
                    <a:pt x="5668" y="119"/>
                    <a:pt x="5573" y="0"/>
                    <a:pt x="545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9" name="Google Shape;1209;p90"/>
            <p:cNvSpPr/>
            <p:nvPr/>
          </p:nvSpPr>
          <p:spPr>
            <a:xfrm>
              <a:off x="3386938" y="3362533"/>
              <a:ext cx="66100" cy="8950"/>
            </a:xfrm>
            <a:custGeom>
              <a:rect b="b" l="l" r="r" t="t"/>
              <a:pathLst>
                <a:path extrusionOk="0" h="358" w="2644">
                  <a:moveTo>
                    <a:pt x="167" y="0"/>
                  </a:moveTo>
                  <a:cubicBezTo>
                    <a:pt x="71" y="0"/>
                    <a:pt x="24" y="48"/>
                    <a:pt x="0" y="143"/>
                  </a:cubicBezTo>
                  <a:cubicBezTo>
                    <a:pt x="0" y="239"/>
                    <a:pt x="71" y="358"/>
                    <a:pt x="167" y="358"/>
                  </a:cubicBezTo>
                  <a:lnTo>
                    <a:pt x="2429" y="358"/>
                  </a:lnTo>
                  <a:cubicBezTo>
                    <a:pt x="2524" y="358"/>
                    <a:pt x="2572" y="286"/>
                    <a:pt x="2620" y="191"/>
                  </a:cubicBezTo>
                  <a:cubicBezTo>
                    <a:pt x="2643" y="72"/>
                    <a:pt x="2548" y="0"/>
                    <a:pt x="242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0" name="Google Shape;1210;p90"/>
            <p:cNvSpPr/>
            <p:nvPr/>
          </p:nvSpPr>
          <p:spPr>
            <a:xfrm>
              <a:off x="3386338" y="3380383"/>
              <a:ext cx="67300" cy="8950"/>
            </a:xfrm>
            <a:custGeom>
              <a:rect b="b" l="l" r="r" t="t"/>
              <a:pathLst>
                <a:path extrusionOk="0" h="358" w="2692">
                  <a:moveTo>
                    <a:pt x="215" y="1"/>
                  </a:moveTo>
                  <a:cubicBezTo>
                    <a:pt x="119" y="1"/>
                    <a:pt x="72" y="48"/>
                    <a:pt x="48" y="144"/>
                  </a:cubicBezTo>
                  <a:cubicBezTo>
                    <a:pt x="0" y="263"/>
                    <a:pt x="95" y="358"/>
                    <a:pt x="215" y="358"/>
                  </a:cubicBezTo>
                  <a:lnTo>
                    <a:pt x="2477" y="358"/>
                  </a:lnTo>
                  <a:cubicBezTo>
                    <a:pt x="2596" y="358"/>
                    <a:pt x="2691" y="263"/>
                    <a:pt x="2667" y="144"/>
                  </a:cubicBezTo>
                  <a:cubicBezTo>
                    <a:pt x="2644" y="48"/>
                    <a:pt x="2548" y="1"/>
                    <a:pt x="247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1" name="Google Shape;1211;p90"/>
            <p:cNvSpPr/>
            <p:nvPr/>
          </p:nvSpPr>
          <p:spPr>
            <a:xfrm>
              <a:off x="3400613" y="3398858"/>
              <a:ext cx="38725" cy="8950"/>
            </a:xfrm>
            <a:custGeom>
              <a:rect b="b" l="l" r="r" t="t"/>
              <a:pathLst>
                <a:path extrusionOk="0" h="358" w="1549">
                  <a:moveTo>
                    <a:pt x="215" y="0"/>
                  </a:moveTo>
                  <a:cubicBezTo>
                    <a:pt x="120" y="0"/>
                    <a:pt x="72" y="48"/>
                    <a:pt x="48" y="143"/>
                  </a:cubicBezTo>
                  <a:cubicBezTo>
                    <a:pt x="1" y="262"/>
                    <a:pt x="96" y="357"/>
                    <a:pt x="215" y="357"/>
                  </a:cubicBezTo>
                  <a:lnTo>
                    <a:pt x="1358" y="357"/>
                  </a:lnTo>
                  <a:cubicBezTo>
                    <a:pt x="1477" y="357"/>
                    <a:pt x="1549" y="262"/>
                    <a:pt x="1525" y="143"/>
                  </a:cubicBezTo>
                  <a:cubicBezTo>
                    <a:pt x="1501" y="48"/>
                    <a:pt x="1406" y="0"/>
                    <a:pt x="135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2" name="Google Shape;1212;p90"/>
            <p:cNvSpPr/>
            <p:nvPr/>
          </p:nvSpPr>
          <p:spPr>
            <a:xfrm>
              <a:off x="3232138" y="3517333"/>
              <a:ext cx="66700" cy="8950"/>
            </a:xfrm>
            <a:custGeom>
              <a:rect b="b" l="l" r="r" t="t"/>
              <a:pathLst>
                <a:path extrusionOk="0" h="358" w="2668">
                  <a:moveTo>
                    <a:pt x="191" y="0"/>
                  </a:moveTo>
                  <a:cubicBezTo>
                    <a:pt x="72" y="0"/>
                    <a:pt x="0" y="72"/>
                    <a:pt x="24" y="191"/>
                  </a:cubicBezTo>
                  <a:cubicBezTo>
                    <a:pt x="48" y="286"/>
                    <a:pt x="119" y="357"/>
                    <a:pt x="191" y="357"/>
                  </a:cubicBezTo>
                  <a:lnTo>
                    <a:pt x="2453" y="357"/>
                  </a:lnTo>
                  <a:cubicBezTo>
                    <a:pt x="2548" y="357"/>
                    <a:pt x="2620" y="286"/>
                    <a:pt x="2644" y="191"/>
                  </a:cubicBezTo>
                  <a:cubicBezTo>
                    <a:pt x="2667" y="72"/>
                    <a:pt x="2572" y="0"/>
                    <a:pt x="245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3" name="Google Shape;1213;p90"/>
            <p:cNvSpPr/>
            <p:nvPr/>
          </p:nvSpPr>
          <p:spPr>
            <a:xfrm>
              <a:off x="3231538" y="3535783"/>
              <a:ext cx="67300" cy="8950"/>
            </a:xfrm>
            <a:custGeom>
              <a:rect b="b" l="l" r="r" t="t"/>
              <a:pathLst>
                <a:path extrusionOk="0" h="358" w="2692">
                  <a:moveTo>
                    <a:pt x="215" y="0"/>
                  </a:moveTo>
                  <a:cubicBezTo>
                    <a:pt x="120" y="0"/>
                    <a:pt x="72" y="48"/>
                    <a:pt x="48" y="143"/>
                  </a:cubicBezTo>
                  <a:cubicBezTo>
                    <a:pt x="0" y="262"/>
                    <a:pt x="96" y="358"/>
                    <a:pt x="215" y="358"/>
                  </a:cubicBezTo>
                  <a:lnTo>
                    <a:pt x="2477" y="358"/>
                  </a:lnTo>
                  <a:cubicBezTo>
                    <a:pt x="2572" y="358"/>
                    <a:pt x="2644" y="286"/>
                    <a:pt x="2668" y="215"/>
                  </a:cubicBezTo>
                  <a:cubicBezTo>
                    <a:pt x="2691" y="96"/>
                    <a:pt x="2596" y="0"/>
                    <a:pt x="247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4" name="Google Shape;1214;p90"/>
            <p:cNvSpPr/>
            <p:nvPr/>
          </p:nvSpPr>
          <p:spPr>
            <a:xfrm>
              <a:off x="3245813" y="3553633"/>
              <a:ext cx="38725" cy="8950"/>
            </a:xfrm>
            <a:custGeom>
              <a:rect b="b" l="l" r="r" t="t"/>
              <a:pathLst>
                <a:path extrusionOk="0" h="358" w="1549">
                  <a:moveTo>
                    <a:pt x="215" y="1"/>
                  </a:moveTo>
                  <a:cubicBezTo>
                    <a:pt x="120" y="1"/>
                    <a:pt x="72" y="48"/>
                    <a:pt x="25" y="144"/>
                  </a:cubicBezTo>
                  <a:cubicBezTo>
                    <a:pt x="1" y="263"/>
                    <a:pt x="96" y="358"/>
                    <a:pt x="215" y="358"/>
                  </a:cubicBezTo>
                  <a:lnTo>
                    <a:pt x="1358" y="358"/>
                  </a:lnTo>
                  <a:cubicBezTo>
                    <a:pt x="1430" y="358"/>
                    <a:pt x="1501" y="287"/>
                    <a:pt x="1525" y="215"/>
                  </a:cubicBezTo>
                  <a:cubicBezTo>
                    <a:pt x="1549" y="96"/>
                    <a:pt x="1477" y="1"/>
                    <a:pt x="135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15" name="Google Shape;1215;p90"/>
          <p:cNvGrpSpPr/>
          <p:nvPr/>
        </p:nvGrpSpPr>
        <p:grpSpPr>
          <a:xfrm>
            <a:off x="1778362" y="3587320"/>
            <a:ext cx="359577" cy="338051"/>
            <a:chOff x="2682013" y="3321808"/>
            <a:chExt cx="300675" cy="282675"/>
          </a:xfrm>
        </p:grpSpPr>
        <p:sp>
          <p:nvSpPr>
            <p:cNvPr id="1216" name="Google Shape;1216;p90"/>
            <p:cNvSpPr/>
            <p:nvPr/>
          </p:nvSpPr>
          <p:spPr>
            <a:xfrm>
              <a:off x="2682613" y="3321808"/>
              <a:ext cx="202450" cy="86000"/>
            </a:xfrm>
            <a:custGeom>
              <a:rect b="b" l="l" r="r" t="t"/>
              <a:pathLst>
                <a:path extrusionOk="0" h="3440" w="8098">
                  <a:moveTo>
                    <a:pt x="6407" y="724"/>
                  </a:moveTo>
                  <a:cubicBezTo>
                    <a:pt x="6430" y="724"/>
                    <a:pt x="6454" y="724"/>
                    <a:pt x="6454" y="748"/>
                  </a:cubicBezTo>
                  <a:lnTo>
                    <a:pt x="7716" y="2534"/>
                  </a:lnTo>
                  <a:cubicBezTo>
                    <a:pt x="7740" y="2582"/>
                    <a:pt x="7716" y="2606"/>
                    <a:pt x="7716" y="2630"/>
                  </a:cubicBezTo>
                  <a:cubicBezTo>
                    <a:pt x="7716" y="2653"/>
                    <a:pt x="7669" y="2653"/>
                    <a:pt x="7645" y="2653"/>
                  </a:cubicBezTo>
                  <a:lnTo>
                    <a:pt x="3239" y="2653"/>
                  </a:lnTo>
                  <a:cubicBezTo>
                    <a:pt x="3430" y="2391"/>
                    <a:pt x="3549" y="2034"/>
                    <a:pt x="3549" y="1677"/>
                  </a:cubicBezTo>
                  <a:cubicBezTo>
                    <a:pt x="3549" y="1320"/>
                    <a:pt x="3406" y="1034"/>
                    <a:pt x="3215" y="724"/>
                  </a:cubicBezTo>
                  <a:close/>
                  <a:moveTo>
                    <a:pt x="1787" y="343"/>
                  </a:moveTo>
                  <a:cubicBezTo>
                    <a:pt x="2525" y="343"/>
                    <a:pt x="3168" y="963"/>
                    <a:pt x="3168" y="1701"/>
                  </a:cubicBezTo>
                  <a:cubicBezTo>
                    <a:pt x="3168" y="2463"/>
                    <a:pt x="2525" y="3082"/>
                    <a:pt x="1787" y="3082"/>
                  </a:cubicBezTo>
                  <a:cubicBezTo>
                    <a:pt x="1048" y="3082"/>
                    <a:pt x="429" y="2463"/>
                    <a:pt x="429" y="1701"/>
                  </a:cubicBezTo>
                  <a:cubicBezTo>
                    <a:pt x="429" y="939"/>
                    <a:pt x="1048" y="343"/>
                    <a:pt x="1787" y="343"/>
                  </a:cubicBezTo>
                  <a:close/>
                  <a:moveTo>
                    <a:pt x="1801" y="1"/>
                  </a:moveTo>
                  <a:cubicBezTo>
                    <a:pt x="1741" y="1"/>
                    <a:pt x="1680" y="4"/>
                    <a:pt x="1620" y="10"/>
                  </a:cubicBezTo>
                  <a:cubicBezTo>
                    <a:pt x="810" y="105"/>
                    <a:pt x="143" y="748"/>
                    <a:pt x="96" y="1582"/>
                  </a:cubicBezTo>
                  <a:cubicBezTo>
                    <a:pt x="0" y="2582"/>
                    <a:pt x="810" y="3439"/>
                    <a:pt x="1787" y="3439"/>
                  </a:cubicBezTo>
                  <a:cubicBezTo>
                    <a:pt x="2215" y="3439"/>
                    <a:pt x="2596" y="3296"/>
                    <a:pt x="2882" y="3058"/>
                  </a:cubicBezTo>
                  <a:lnTo>
                    <a:pt x="7621" y="3058"/>
                  </a:lnTo>
                  <a:cubicBezTo>
                    <a:pt x="7764" y="3058"/>
                    <a:pt x="7883" y="2987"/>
                    <a:pt x="7978" y="2868"/>
                  </a:cubicBezTo>
                  <a:cubicBezTo>
                    <a:pt x="8097" y="2725"/>
                    <a:pt x="8097" y="2510"/>
                    <a:pt x="7978" y="2368"/>
                  </a:cubicBezTo>
                  <a:lnTo>
                    <a:pt x="6740" y="582"/>
                  </a:lnTo>
                  <a:cubicBezTo>
                    <a:pt x="6645" y="462"/>
                    <a:pt x="6526" y="391"/>
                    <a:pt x="6383" y="391"/>
                  </a:cubicBezTo>
                  <a:lnTo>
                    <a:pt x="2882" y="391"/>
                  </a:lnTo>
                  <a:cubicBezTo>
                    <a:pt x="2612" y="142"/>
                    <a:pt x="2214" y="1"/>
                    <a:pt x="180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7" name="Google Shape;1217;p90"/>
            <p:cNvSpPr/>
            <p:nvPr/>
          </p:nvSpPr>
          <p:spPr>
            <a:xfrm>
              <a:off x="2682613" y="3419283"/>
              <a:ext cx="252450" cy="86750"/>
            </a:xfrm>
            <a:custGeom>
              <a:rect b="b" l="l" r="r" t="t"/>
              <a:pathLst>
                <a:path extrusionOk="0" h="3470" w="10098">
                  <a:moveTo>
                    <a:pt x="1787" y="350"/>
                  </a:moveTo>
                  <a:cubicBezTo>
                    <a:pt x="2525" y="350"/>
                    <a:pt x="3168" y="969"/>
                    <a:pt x="3168" y="1707"/>
                  </a:cubicBezTo>
                  <a:cubicBezTo>
                    <a:pt x="3168" y="2446"/>
                    <a:pt x="2525" y="3089"/>
                    <a:pt x="1787" y="3089"/>
                  </a:cubicBezTo>
                  <a:cubicBezTo>
                    <a:pt x="1048" y="3089"/>
                    <a:pt x="429" y="2446"/>
                    <a:pt x="429" y="1707"/>
                  </a:cubicBezTo>
                  <a:cubicBezTo>
                    <a:pt x="429" y="969"/>
                    <a:pt x="1048" y="350"/>
                    <a:pt x="1787" y="350"/>
                  </a:cubicBezTo>
                  <a:close/>
                  <a:moveTo>
                    <a:pt x="1866" y="0"/>
                  </a:moveTo>
                  <a:cubicBezTo>
                    <a:pt x="1792" y="0"/>
                    <a:pt x="1718" y="5"/>
                    <a:pt x="1644" y="17"/>
                  </a:cubicBezTo>
                  <a:cubicBezTo>
                    <a:pt x="834" y="112"/>
                    <a:pt x="167" y="755"/>
                    <a:pt x="120" y="1588"/>
                  </a:cubicBezTo>
                  <a:cubicBezTo>
                    <a:pt x="0" y="2612"/>
                    <a:pt x="810" y="3470"/>
                    <a:pt x="1787" y="3470"/>
                  </a:cubicBezTo>
                  <a:cubicBezTo>
                    <a:pt x="2215" y="3470"/>
                    <a:pt x="2596" y="3327"/>
                    <a:pt x="2882" y="3089"/>
                  </a:cubicBezTo>
                  <a:lnTo>
                    <a:pt x="9622" y="3089"/>
                  </a:lnTo>
                  <a:cubicBezTo>
                    <a:pt x="9764" y="3089"/>
                    <a:pt x="9883" y="3017"/>
                    <a:pt x="9979" y="2898"/>
                  </a:cubicBezTo>
                  <a:cubicBezTo>
                    <a:pt x="10098" y="2755"/>
                    <a:pt x="10098" y="2541"/>
                    <a:pt x="9979" y="2398"/>
                  </a:cubicBezTo>
                  <a:lnTo>
                    <a:pt x="8717" y="612"/>
                  </a:lnTo>
                  <a:cubicBezTo>
                    <a:pt x="8621" y="493"/>
                    <a:pt x="8526" y="421"/>
                    <a:pt x="8359" y="421"/>
                  </a:cubicBezTo>
                  <a:lnTo>
                    <a:pt x="7073" y="421"/>
                  </a:lnTo>
                  <a:cubicBezTo>
                    <a:pt x="7002" y="421"/>
                    <a:pt x="6931" y="493"/>
                    <a:pt x="6907" y="588"/>
                  </a:cubicBezTo>
                  <a:cubicBezTo>
                    <a:pt x="6883" y="683"/>
                    <a:pt x="6954" y="779"/>
                    <a:pt x="7073" y="779"/>
                  </a:cubicBezTo>
                  <a:lnTo>
                    <a:pt x="8407" y="779"/>
                  </a:lnTo>
                  <a:cubicBezTo>
                    <a:pt x="8431" y="779"/>
                    <a:pt x="8455" y="779"/>
                    <a:pt x="8455" y="826"/>
                  </a:cubicBezTo>
                  <a:lnTo>
                    <a:pt x="9717" y="2612"/>
                  </a:lnTo>
                  <a:cubicBezTo>
                    <a:pt x="9741" y="2636"/>
                    <a:pt x="9717" y="2660"/>
                    <a:pt x="9717" y="2684"/>
                  </a:cubicBezTo>
                  <a:cubicBezTo>
                    <a:pt x="9717" y="2731"/>
                    <a:pt x="9669" y="2731"/>
                    <a:pt x="9645" y="2731"/>
                  </a:cubicBezTo>
                  <a:lnTo>
                    <a:pt x="3239" y="2731"/>
                  </a:lnTo>
                  <a:cubicBezTo>
                    <a:pt x="3430" y="2446"/>
                    <a:pt x="3549" y="2088"/>
                    <a:pt x="3549" y="1731"/>
                  </a:cubicBezTo>
                  <a:cubicBezTo>
                    <a:pt x="3549" y="1374"/>
                    <a:pt x="3430" y="1064"/>
                    <a:pt x="3239" y="755"/>
                  </a:cubicBezTo>
                  <a:lnTo>
                    <a:pt x="6288" y="755"/>
                  </a:lnTo>
                  <a:cubicBezTo>
                    <a:pt x="6383" y="755"/>
                    <a:pt x="6430" y="707"/>
                    <a:pt x="6454" y="612"/>
                  </a:cubicBezTo>
                  <a:cubicBezTo>
                    <a:pt x="6478" y="493"/>
                    <a:pt x="6407" y="398"/>
                    <a:pt x="6288" y="398"/>
                  </a:cubicBezTo>
                  <a:lnTo>
                    <a:pt x="2906" y="398"/>
                  </a:lnTo>
                  <a:cubicBezTo>
                    <a:pt x="2645" y="156"/>
                    <a:pt x="2265" y="0"/>
                    <a:pt x="186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8" name="Google Shape;1218;p90"/>
            <p:cNvSpPr/>
            <p:nvPr/>
          </p:nvSpPr>
          <p:spPr>
            <a:xfrm>
              <a:off x="2682013" y="3517908"/>
              <a:ext cx="300675" cy="86575"/>
            </a:xfrm>
            <a:custGeom>
              <a:rect b="b" l="l" r="r" t="t"/>
              <a:pathLst>
                <a:path extrusionOk="0" h="3463" w="12027">
                  <a:moveTo>
                    <a:pt x="1811" y="311"/>
                  </a:moveTo>
                  <a:cubicBezTo>
                    <a:pt x="2549" y="311"/>
                    <a:pt x="3192" y="953"/>
                    <a:pt x="3192" y="1692"/>
                  </a:cubicBezTo>
                  <a:cubicBezTo>
                    <a:pt x="3192" y="2430"/>
                    <a:pt x="2596" y="3073"/>
                    <a:pt x="1811" y="3073"/>
                  </a:cubicBezTo>
                  <a:cubicBezTo>
                    <a:pt x="1072" y="3073"/>
                    <a:pt x="453" y="2430"/>
                    <a:pt x="453" y="1692"/>
                  </a:cubicBezTo>
                  <a:cubicBezTo>
                    <a:pt x="453" y="953"/>
                    <a:pt x="1072" y="311"/>
                    <a:pt x="1811" y="311"/>
                  </a:cubicBezTo>
                  <a:close/>
                  <a:moveTo>
                    <a:pt x="1787" y="1"/>
                  </a:moveTo>
                  <a:cubicBezTo>
                    <a:pt x="763" y="1"/>
                    <a:pt x="1" y="858"/>
                    <a:pt x="48" y="1882"/>
                  </a:cubicBezTo>
                  <a:cubicBezTo>
                    <a:pt x="120" y="2668"/>
                    <a:pt x="763" y="3359"/>
                    <a:pt x="1572" y="3454"/>
                  </a:cubicBezTo>
                  <a:cubicBezTo>
                    <a:pt x="1627" y="3459"/>
                    <a:pt x="1682" y="3462"/>
                    <a:pt x="1736" y="3462"/>
                  </a:cubicBezTo>
                  <a:cubicBezTo>
                    <a:pt x="2156" y="3462"/>
                    <a:pt x="2563" y="3305"/>
                    <a:pt x="2858" y="3073"/>
                  </a:cubicBezTo>
                  <a:lnTo>
                    <a:pt x="3906" y="3073"/>
                  </a:lnTo>
                  <a:cubicBezTo>
                    <a:pt x="3978" y="3073"/>
                    <a:pt x="4049" y="3002"/>
                    <a:pt x="4073" y="2906"/>
                  </a:cubicBezTo>
                  <a:cubicBezTo>
                    <a:pt x="4097" y="2787"/>
                    <a:pt x="4025" y="2716"/>
                    <a:pt x="3906" y="2716"/>
                  </a:cubicBezTo>
                  <a:lnTo>
                    <a:pt x="3192" y="2716"/>
                  </a:lnTo>
                  <a:cubicBezTo>
                    <a:pt x="3359" y="2430"/>
                    <a:pt x="3478" y="2073"/>
                    <a:pt x="3478" y="1716"/>
                  </a:cubicBezTo>
                  <a:cubicBezTo>
                    <a:pt x="3478" y="1358"/>
                    <a:pt x="3359" y="1049"/>
                    <a:pt x="3192" y="739"/>
                  </a:cubicBezTo>
                  <a:lnTo>
                    <a:pt x="10265" y="739"/>
                  </a:lnTo>
                  <a:cubicBezTo>
                    <a:pt x="10289" y="739"/>
                    <a:pt x="10336" y="739"/>
                    <a:pt x="10336" y="763"/>
                  </a:cubicBezTo>
                  <a:lnTo>
                    <a:pt x="11575" y="2549"/>
                  </a:lnTo>
                  <a:cubicBezTo>
                    <a:pt x="11598" y="2597"/>
                    <a:pt x="11575" y="2620"/>
                    <a:pt x="11575" y="2644"/>
                  </a:cubicBezTo>
                  <a:cubicBezTo>
                    <a:pt x="11575" y="2668"/>
                    <a:pt x="11551" y="2668"/>
                    <a:pt x="11527" y="2668"/>
                  </a:cubicBezTo>
                  <a:lnTo>
                    <a:pt x="4716" y="2668"/>
                  </a:lnTo>
                  <a:cubicBezTo>
                    <a:pt x="4644" y="2668"/>
                    <a:pt x="4573" y="2740"/>
                    <a:pt x="4549" y="2835"/>
                  </a:cubicBezTo>
                  <a:cubicBezTo>
                    <a:pt x="4525" y="2954"/>
                    <a:pt x="4597" y="3025"/>
                    <a:pt x="4716" y="3025"/>
                  </a:cubicBezTo>
                  <a:lnTo>
                    <a:pt x="11527" y="3025"/>
                  </a:lnTo>
                  <a:cubicBezTo>
                    <a:pt x="11670" y="3025"/>
                    <a:pt x="11789" y="2978"/>
                    <a:pt x="11860" y="2859"/>
                  </a:cubicBezTo>
                  <a:cubicBezTo>
                    <a:pt x="12027" y="2716"/>
                    <a:pt x="12027" y="2501"/>
                    <a:pt x="11908" y="2359"/>
                  </a:cubicBezTo>
                  <a:lnTo>
                    <a:pt x="10646" y="572"/>
                  </a:lnTo>
                  <a:cubicBezTo>
                    <a:pt x="10574" y="453"/>
                    <a:pt x="10455" y="382"/>
                    <a:pt x="10289" y="382"/>
                  </a:cubicBezTo>
                  <a:lnTo>
                    <a:pt x="2882" y="382"/>
                  </a:lnTo>
                  <a:cubicBezTo>
                    <a:pt x="2596" y="144"/>
                    <a:pt x="2192" y="1"/>
                    <a:pt x="178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19" name="Google Shape;1219;p90"/>
          <p:cNvGrpSpPr/>
          <p:nvPr/>
        </p:nvGrpSpPr>
        <p:grpSpPr>
          <a:xfrm>
            <a:off x="1091246" y="3576916"/>
            <a:ext cx="291261" cy="356737"/>
            <a:chOff x="2234888" y="3313108"/>
            <a:chExt cx="243550" cy="298300"/>
          </a:xfrm>
        </p:grpSpPr>
        <p:sp>
          <p:nvSpPr>
            <p:cNvPr id="1220" name="Google Shape;1220;p90"/>
            <p:cNvSpPr/>
            <p:nvPr/>
          </p:nvSpPr>
          <p:spPr>
            <a:xfrm>
              <a:off x="2373013" y="3497083"/>
              <a:ext cx="104825" cy="114325"/>
            </a:xfrm>
            <a:custGeom>
              <a:rect b="b" l="l" r="r" t="t"/>
              <a:pathLst>
                <a:path extrusionOk="0" h="4573" w="4193">
                  <a:moveTo>
                    <a:pt x="239" y="0"/>
                  </a:moveTo>
                  <a:cubicBezTo>
                    <a:pt x="120" y="0"/>
                    <a:pt x="1" y="119"/>
                    <a:pt x="1" y="239"/>
                  </a:cubicBezTo>
                  <a:lnTo>
                    <a:pt x="1" y="4406"/>
                  </a:lnTo>
                  <a:cubicBezTo>
                    <a:pt x="1" y="4501"/>
                    <a:pt x="96" y="4573"/>
                    <a:pt x="168" y="4573"/>
                  </a:cubicBezTo>
                  <a:lnTo>
                    <a:pt x="763" y="4573"/>
                  </a:lnTo>
                  <a:cubicBezTo>
                    <a:pt x="858" y="4573"/>
                    <a:pt x="930" y="4525"/>
                    <a:pt x="954" y="4430"/>
                  </a:cubicBezTo>
                  <a:cubicBezTo>
                    <a:pt x="977" y="4311"/>
                    <a:pt x="882" y="4216"/>
                    <a:pt x="763" y="4216"/>
                  </a:cubicBezTo>
                  <a:lnTo>
                    <a:pt x="358" y="4216"/>
                  </a:lnTo>
                  <a:lnTo>
                    <a:pt x="358" y="358"/>
                  </a:lnTo>
                  <a:lnTo>
                    <a:pt x="3835" y="358"/>
                  </a:lnTo>
                  <a:lnTo>
                    <a:pt x="3835" y="4216"/>
                  </a:lnTo>
                  <a:lnTo>
                    <a:pt x="1573" y="4216"/>
                  </a:lnTo>
                  <a:cubicBezTo>
                    <a:pt x="1477" y="4216"/>
                    <a:pt x="1430" y="4287"/>
                    <a:pt x="1406" y="4382"/>
                  </a:cubicBezTo>
                  <a:cubicBezTo>
                    <a:pt x="1358" y="4501"/>
                    <a:pt x="1454" y="4573"/>
                    <a:pt x="1573" y="4573"/>
                  </a:cubicBezTo>
                  <a:lnTo>
                    <a:pt x="4026" y="4573"/>
                  </a:lnTo>
                  <a:cubicBezTo>
                    <a:pt x="4097" y="4573"/>
                    <a:pt x="4192" y="4501"/>
                    <a:pt x="4192" y="4406"/>
                  </a:cubicBezTo>
                  <a:lnTo>
                    <a:pt x="4192" y="239"/>
                  </a:lnTo>
                  <a:cubicBezTo>
                    <a:pt x="4168" y="96"/>
                    <a:pt x="4049" y="0"/>
                    <a:pt x="393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1" name="Google Shape;1221;p90"/>
            <p:cNvSpPr/>
            <p:nvPr/>
          </p:nvSpPr>
          <p:spPr>
            <a:xfrm>
              <a:off x="2403388" y="3432158"/>
              <a:ext cx="29800" cy="46500"/>
            </a:xfrm>
            <a:custGeom>
              <a:rect b="b" l="l" r="r" t="t"/>
              <a:pathLst>
                <a:path extrusionOk="0" h="1860" w="1192">
                  <a:moveTo>
                    <a:pt x="601" y="332"/>
                  </a:moveTo>
                  <a:cubicBezTo>
                    <a:pt x="615" y="332"/>
                    <a:pt x="629" y="333"/>
                    <a:pt x="643" y="335"/>
                  </a:cubicBezTo>
                  <a:cubicBezTo>
                    <a:pt x="763" y="335"/>
                    <a:pt x="834" y="454"/>
                    <a:pt x="834" y="573"/>
                  </a:cubicBezTo>
                  <a:lnTo>
                    <a:pt x="834" y="1216"/>
                  </a:lnTo>
                  <a:cubicBezTo>
                    <a:pt x="834" y="1335"/>
                    <a:pt x="763" y="1454"/>
                    <a:pt x="643" y="1454"/>
                  </a:cubicBezTo>
                  <a:cubicBezTo>
                    <a:pt x="477" y="1454"/>
                    <a:pt x="358" y="1383"/>
                    <a:pt x="358" y="1216"/>
                  </a:cubicBezTo>
                  <a:lnTo>
                    <a:pt x="358" y="573"/>
                  </a:lnTo>
                  <a:cubicBezTo>
                    <a:pt x="358" y="443"/>
                    <a:pt x="457" y="332"/>
                    <a:pt x="601" y="332"/>
                  </a:cubicBezTo>
                  <a:close/>
                  <a:moveTo>
                    <a:pt x="614" y="0"/>
                  </a:moveTo>
                  <a:cubicBezTo>
                    <a:pt x="600" y="0"/>
                    <a:pt x="586" y="1"/>
                    <a:pt x="572" y="2"/>
                  </a:cubicBezTo>
                  <a:cubicBezTo>
                    <a:pt x="286" y="25"/>
                    <a:pt x="0" y="264"/>
                    <a:pt x="0" y="597"/>
                  </a:cubicBezTo>
                  <a:lnTo>
                    <a:pt x="0" y="1264"/>
                  </a:lnTo>
                  <a:cubicBezTo>
                    <a:pt x="0" y="1550"/>
                    <a:pt x="239" y="1812"/>
                    <a:pt x="572" y="1859"/>
                  </a:cubicBezTo>
                  <a:cubicBezTo>
                    <a:pt x="905" y="1859"/>
                    <a:pt x="1191" y="1573"/>
                    <a:pt x="1191" y="1216"/>
                  </a:cubicBezTo>
                  <a:lnTo>
                    <a:pt x="1191" y="597"/>
                  </a:lnTo>
                  <a:cubicBezTo>
                    <a:pt x="1191" y="255"/>
                    <a:pt x="929" y="0"/>
                    <a:pt x="61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2" name="Google Shape;1222;p90"/>
            <p:cNvSpPr/>
            <p:nvPr/>
          </p:nvSpPr>
          <p:spPr>
            <a:xfrm>
              <a:off x="2367063" y="3431983"/>
              <a:ext cx="32175" cy="44275"/>
            </a:xfrm>
            <a:custGeom>
              <a:rect b="b" l="l" r="r" t="t"/>
              <a:pathLst>
                <a:path extrusionOk="0" h="1771" w="1287">
                  <a:moveTo>
                    <a:pt x="691" y="556"/>
                  </a:moveTo>
                  <a:lnTo>
                    <a:pt x="691" y="985"/>
                  </a:lnTo>
                  <a:lnTo>
                    <a:pt x="453" y="985"/>
                  </a:lnTo>
                  <a:cubicBezTo>
                    <a:pt x="549" y="842"/>
                    <a:pt x="620" y="675"/>
                    <a:pt x="691" y="556"/>
                  </a:cubicBezTo>
                  <a:close/>
                  <a:moveTo>
                    <a:pt x="835" y="0"/>
                  </a:moveTo>
                  <a:cubicBezTo>
                    <a:pt x="756" y="0"/>
                    <a:pt x="669" y="31"/>
                    <a:pt x="596" y="104"/>
                  </a:cubicBezTo>
                  <a:cubicBezTo>
                    <a:pt x="501" y="199"/>
                    <a:pt x="144" y="866"/>
                    <a:pt x="25" y="1080"/>
                  </a:cubicBezTo>
                  <a:cubicBezTo>
                    <a:pt x="1" y="1104"/>
                    <a:pt x="1" y="1152"/>
                    <a:pt x="1" y="1199"/>
                  </a:cubicBezTo>
                  <a:cubicBezTo>
                    <a:pt x="1" y="1295"/>
                    <a:pt x="96" y="1342"/>
                    <a:pt x="191" y="1342"/>
                  </a:cubicBezTo>
                  <a:lnTo>
                    <a:pt x="715" y="1342"/>
                  </a:lnTo>
                  <a:lnTo>
                    <a:pt x="715" y="1580"/>
                  </a:lnTo>
                  <a:cubicBezTo>
                    <a:pt x="715" y="1676"/>
                    <a:pt x="811" y="1771"/>
                    <a:pt x="906" y="1771"/>
                  </a:cubicBezTo>
                  <a:cubicBezTo>
                    <a:pt x="977" y="1771"/>
                    <a:pt x="1072" y="1676"/>
                    <a:pt x="1072" y="1580"/>
                  </a:cubicBezTo>
                  <a:lnTo>
                    <a:pt x="1072" y="1342"/>
                  </a:lnTo>
                  <a:cubicBezTo>
                    <a:pt x="1168" y="1342"/>
                    <a:pt x="1215" y="1295"/>
                    <a:pt x="1239" y="1199"/>
                  </a:cubicBezTo>
                  <a:cubicBezTo>
                    <a:pt x="1287" y="1080"/>
                    <a:pt x="1192" y="985"/>
                    <a:pt x="1072" y="985"/>
                  </a:cubicBezTo>
                  <a:lnTo>
                    <a:pt x="1072" y="247"/>
                  </a:lnTo>
                  <a:cubicBezTo>
                    <a:pt x="1072" y="128"/>
                    <a:pt x="977" y="32"/>
                    <a:pt x="906" y="9"/>
                  </a:cubicBezTo>
                  <a:cubicBezTo>
                    <a:pt x="883" y="3"/>
                    <a:pt x="859" y="0"/>
                    <a:pt x="83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3" name="Google Shape;1223;p90"/>
            <p:cNvSpPr/>
            <p:nvPr/>
          </p:nvSpPr>
          <p:spPr>
            <a:xfrm>
              <a:off x="2448638" y="3430508"/>
              <a:ext cx="25025" cy="46350"/>
            </a:xfrm>
            <a:custGeom>
              <a:rect b="b" l="l" r="r" t="t"/>
              <a:pathLst>
                <a:path extrusionOk="0" h="1854" w="1001">
                  <a:moveTo>
                    <a:pt x="803" y="1"/>
                  </a:moveTo>
                  <a:cubicBezTo>
                    <a:pt x="737" y="1"/>
                    <a:pt x="678" y="40"/>
                    <a:pt x="643" y="91"/>
                  </a:cubicBezTo>
                  <a:lnTo>
                    <a:pt x="0" y="1592"/>
                  </a:lnTo>
                  <a:cubicBezTo>
                    <a:pt x="24" y="1735"/>
                    <a:pt x="48" y="1830"/>
                    <a:pt x="143" y="1854"/>
                  </a:cubicBezTo>
                  <a:lnTo>
                    <a:pt x="191" y="1854"/>
                  </a:lnTo>
                  <a:cubicBezTo>
                    <a:pt x="239" y="1854"/>
                    <a:pt x="310" y="1830"/>
                    <a:pt x="334" y="1735"/>
                  </a:cubicBezTo>
                  <a:lnTo>
                    <a:pt x="953" y="258"/>
                  </a:lnTo>
                  <a:cubicBezTo>
                    <a:pt x="1001" y="163"/>
                    <a:pt x="953" y="68"/>
                    <a:pt x="882" y="20"/>
                  </a:cubicBezTo>
                  <a:cubicBezTo>
                    <a:pt x="855" y="7"/>
                    <a:pt x="828" y="1"/>
                    <a:pt x="80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4" name="Google Shape;1224;p90"/>
            <p:cNvSpPr/>
            <p:nvPr/>
          </p:nvSpPr>
          <p:spPr>
            <a:xfrm>
              <a:off x="2443863" y="3435158"/>
              <a:ext cx="10150" cy="10150"/>
            </a:xfrm>
            <a:custGeom>
              <a:rect b="b" l="l" r="r" t="t"/>
              <a:pathLst>
                <a:path extrusionOk="0" h="406" w="406">
                  <a:moveTo>
                    <a:pt x="191" y="1"/>
                  </a:moveTo>
                  <a:cubicBezTo>
                    <a:pt x="96" y="1"/>
                    <a:pt x="1" y="96"/>
                    <a:pt x="1" y="215"/>
                  </a:cubicBezTo>
                  <a:cubicBezTo>
                    <a:pt x="1" y="334"/>
                    <a:pt x="96" y="406"/>
                    <a:pt x="191" y="406"/>
                  </a:cubicBezTo>
                  <a:cubicBezTo>
                    <a:pt x="310" y="406"/>
                    <a:pt x="406" y="334"/>
                    <a:pt x="406" y="215"/>
                  </a:cubicBezTo>
                  <a:cubicBezTo>
                    <a:pt x="406" y="96"/>
                    <a:pt x="310" y="1"/>
                    <a:pt x="19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5" name="Google Shape;1225;p90"/>
            <p:cNvSpPr/>
            <p:nvPr/>
          </p:nvSpPr>
          <p:spPr>
            <a:xfrm>
              <a:off x="2468288" y="3464333"/>
              <a:ext cx="10150" cy="10150"/>
            </a:xfrm>
            <a:custGeom>
              <a:rect b="b" l="l" r="r" t="t"/>
              <a:pathLst>
                <a:path extrusionOk="0" h="406" w="406">
                  <a:moveTo>
                    <a:pt x="215" y="1"/>
                  </a:moveTo>
                  <a:cubicBezTo>
                    <a:pt x="96" y="1"/>
                    <a:pt x="0" y="96"/>
                    <a:pt x="0" y="191"/>
                  </a:cubicBezTo>
                  <a:cubicBezTo>
                    <a:pt x="0" y="310"/>
                    <a:pt x="96" y="405"/>
                    <a:pt x="215" y="405"/>
                  </a:cubicBezTo>
                  <a:cubicBezTo>
                    <a:pt x="334" y="405"/>
                    <a:pt x="405" y="310"/>
                    <a:pt x="405" y="191"/>
                  </a:cubicBezTo>
                  <a:cubicBezTo>
                    <a:pt x="405" y="96"/>
                    <a:pt x="334" y="1"/>
                    <a:pt x="21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6" name="Google Shape;1226;p90"/>
            <p:cNvSpPr/>
            <p:nvPr/>
          </p:nvSpPr>
          <p:spPr>
            <a:xfrm>
              <a:off x="2234888" y="3380983"/>
              <a:ext cx="107800" cy="230350"/>
            </a:xfrm>
            <a:custGeom>
              <a:rect b="b" l="l" r="r" t="t"/>
              <a:pathLst>
                <a:path extrusionOk="0" h="9214" w="4312">
                  <a:moveTo>
                    <a:pt x="2073" y="1"/>
                  </a:moveTo>
                  <a:cubicBezTo>
                    <a:pt x="1358" y="1"/>
                    <a:pt x="25" y="453"/>
                    <a:pt x="25" y="2049"/>
                  </a:cubicBezTo>
                  <a:lnTo>
                    <a:pt x="25" y="3025"/>
                  </a:lnTo>
                  <a:lnTo>
                    <a:pt x="25" y="3501"/>
                  </a:lnTo>
                  <a:cubicBezTo>
                    <a:pt x="25" y="3620"/>
                    <a:pt x="1" y="3739"/>
                    <a:pt x="25" y="3859"/>
                  </a:cubicBezTo>
                  <a:cubicBezTo>
                    <a:pt x="44" y="4139"/>
                    <a:pt x="313" y="4332"/>
                    <a:pt x="577" y="4332"/>
                  </a:cubicBezTo>
                  <a:cubicBezTo>
                    <a:pt x="649" y="4332"/>
                    <a:pt x="721" y="4318"/>
                    <a:pt x="787" y="4287"/>
                  </a:cubicBezTo>
                  <a:lnTo>
                    <a:pt x="787" y="8407"/>
                  </a:lnTo>
                  <a:cubicBezTo>
                    <a:pt x="787" y="8812"/>
                    <a:pt x="1073" y="9122"/>
                    <a:pt x="1430" y="9193"/>
                  </a:cubicBezTo>
                  <a:cubicBezTo>
                    <a:pt x="1486" y="9207"/>
                    <a:pt x="1542" y="9214"/>
                    <a:pt x="1596" y="9214"/>
                  </a:cubicBezTo>
                  <a:cubicBezTo>
                    <a:pt x="1816" y="9214"/>
                    <a:pt x="2015" y="9103"/>
                    <a:pt x="2168" y="8931"/>
                  </a:cubicBezTo>
                  <a:cubicBezTo>
                    <a:pt x="2302" y="9103"/>
                    <a:pt x="2512" y="9214"/>
                    <a:pt x="2738" y="9214"/>
                  </a:cubicBezTo>
                  <a:cubicBezTo>
                    <a:pt x="2794" y="9214"/>
                    <a:pt x="2850" y="9207"/>
                    <a:pt x="2906" y="9193"/>
                  </a:cubicBezTo>
                  <a:cubicBezTo>
                    <a:pt x="3264" y="9145"/>
                    <a:pt x="3526" y="8812"/>
                    <a:pt x="3526" y="8407"/>
                  </a:cubicBezTo>
                  <a:lnTo>
                    <a:pt x="3526" y="5549"/>
                  </a:lnTo>
                  <a:cubicBezTo>
                    <a:pt x="3526" y="5478"/>
                    <a:pt x="3478" y="5406"/>
                    <a:pt x="3383" y="5383"/>
                  </a:cubicBezTo>
                  <a:cubicBezTo>
                    <a:pt x="3367" y="5380"/>
                    <a:pt x="3352" y="5378"/>
                    <a:pt x="3338" y="5378"/>
                  </a:cubicBezTo>
                  <a:cubicBezTo>
                    <a:pt x="3241" y="5378"/>
                    <a:pt x="3168" y="5446"/>
                    <a:pt x="3168" y="5549"/>
                  </a:cubicBezTo>
                  <a:lnTo>
                    <a:pt x="3168" y="8407"/>
                  </a:lnTo>
                  <a:cubicBezTo>
                    <a:pt x="3168" y="8669"/>
                    <a:pt x="3002" y="8836"/>
                    <a:pt x="2763" y="8836"/>
                  </a:cubicBezTo>
                  <a:cubicBezTo>
                    <a:pt x="2525" y="8836"/>
                    <a:pt x="2311" y="8645"/>
                    <a:pt x="2311" y="8407"/>
                  </a:cubicBezTo>
                  <a:lnTo>
                    <a:pt x="2311" y="3358"/>
                  </a:lnTo>
                  <a:cubicBezTo>
                    <a:pt x="2311" y="3263"/>
                    <a:pt x="2216" y="3168"/>
                    <a:pt x="2144" y="3168"/>
                  </a:cubicBezTo>
                  <a:cubicBezTo>
                    <a:pt x="2049" y="3168"/>
                    <a:pt x="1954" y="3263"/>
                    <a:pt x="1954" y="3358"/>
                  </a:cubicBezTo>
                  <a:lnTo>
                    <a:pt x="1954" y="8407"/>
                  </a:lnTo>
                  <a:cubicBezTo>
                    <a:pt x="1954" y="8669"/>
                    <a:pt x="1739" y="8836"/>
                    <a:pt x="1549" y="8836"/>
                  </a:cubicBezTo>
                  <a:cubicBezTo>
                    <a:pt x="1311" y="8836"/>
                    <a:pt x="1144" y="8621"/>
                    <a:pt x="1144" y="8407"/>
                  </a:cubicBezTo>
                  <a:lnTo>
                    <a:pt x="1144" y="2025"/>
                  </a:lnTo>
                  <a:cubicBezTo>
                    <a:pt x="1144" y="1930"/>
                    <a:pt x="1096" y="1858"/>
                    <a:pt x="1001" y="1834"/>
                  </a:cubicBezTo>
                  <a:cubicBezTo>
                    <a:pt x="989" y="1832"/>
                    <a:pt x="977" y="1831"/>
                    <a:pt x="965" y="1831"/>
                  </a:cubicBezTo>
                  <a:cubicBezTo>
                    <a:pt x="863" y="1831"/>
                    <a:pt x="787" y="1918"/>
                    <a:pt x="787" y="2025"/>
                  </a:cubicBezTo>
                  <a:lnTo>
                    <a:pt x="787" y="3739"/>
                  </a:lnTo>
                  <a:cubicBezTo>
                    <a:pt x="787" y="3835"/>
                    <a:pt x="739" y="3954"/>
                    <a:pt x="620" y="3954"/>
                  </a:cubicBezTo>
                  <a:cubicBezTo>
                    <a:pt x="602" y="3957"/>
                    <a:pt x="585" y="3958"/>
                    <a:pt x="568" y="3958"/>
                  </a:cubicBezTo>
                  <a:cubicBezTo>
                    <a:pt x="449" y="3958"/>
                    <a:pt x="358" y="3885"/>
                    <a:pt x="358" y="3739"/>
                  </a:cubicBezTo>
                  <a:lnTo>
                    <a:pt x="358" y="2144"/>
                  </a:lnTo>
                  <a:cubicBezTo>
                    <a:pt x="358" y="1168"/>
                    <a:pt x="1144" y="358"/>
                    <a:pt x="2144" y="358"/>
                  </a:cubicBezTo>
                  <a:lnTo>
                    <a:pt x="2216" y="358"/>
                  </a:lnTo>
                  <a:cubicBezTo>
                    <a:pt x="3716" y="358"/>
                    <a:pt x="3954" y="1668"/>
                    <a:pt x="3954" y="2072"/>
                  </a:cubicBezTo>
                  <a:lnTo>
                    <a:pt x="3954" y="3859"/>
                  </a:lnTo>
                  <a:lnTo>
                    <a:pt x="3954" y="3906"/>
                  </a:lnTo>
                  <a:cubicBezTo>
                    <a:pt x="3886" y="3974"/>
                    <a:pt x="3809" y="4003"/>
                    <a:pt x="3738" y="4003"/>
                  </a:cubicBezTo>
                  <a:cubicBezTo>
                    <a:pt x="3610" y="4003"/>
                    <a:pt x="3502" y="3910"/>
                    <a:pt x="3502" y="3787"/>
                  </a:cubicBezTo>
                  <a:lnTo>
                    <a:pt x="3502" y="2072"/>
                  </a:lnTo>
                  <a:cubicBezTo>
                    <a:pt x="3502" y="2001"/>
                    <a:pt x="3454" y="1906"/>
                    <a:pt x="3359" y="1906"/>
                  </a:cubicBezTo>
                  <a:cubicBezTo>
                    <a:pt x="3240" y="1906"/>
                    <a:pt x="3145" y="1953"/>
                    <a:pt x="3145" y="2072"/>
                  </a:cubicBezTo>
                  <a:lnTo>
                    <a:pt x="3145" y="4787"/>
                  </a:lnTo>
                  <a:cubicBezTo>
                    <a:pt x="3145" y="4883"/>
                    <a:pt x="3216" y="4978"/>
                    <a:pt x="3287" y="4978"/>
                  </a:cubicBezTo>
                  <a:cubicBezTo>
                    <a:pt x="3406" y="4978"/>
                    <a:pt x="3502" y="4906"/>
                    <a:pt x="3502" y="4787"/>
                  </a:cubicBezTo>
                  <a:lnTo>
                    <a:pt x="3502" y="4287"/>
                  </a:lnTo>
                  <a:cubicBezTo>
                    <a:pt x="3569" y="4304"/>
                    <a:pt x="3648" y="4321"/>
                    <a:pt x="3731" y="4321"/>
                  </a:cubicBezTo>
                  <a:cubicBezTo>
                    <a:pt x="3765" y="4321"/>
                    <a:pt x="3800" y="4318"/>
                    <a:pt x="3835" y="4311"/>
                  </a:cubicBezTo>
                  <a:cubicBezTo>
                    <a:pt x="4097" y="4263"/>
                    <a:pt x="4311" y="4025"/>
                    <a:pt x="4311" y="3739"/>
                  </a:cubicBezTo>
                  <a:lnTo>
                    <a:pt x="4311" y="2144"/>
                  </a:lnTo>
                  <a:cubicBezTo>
                    <a:pt x="4311" y="453"/>
                    <a:pt x="3359" y="1"/>
                    <a:pt x="214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7" name="Google Shape;1227;p90"/>
            <p:cNvSpPr/>
            <p:nvPr/>
          </p:nvSpPr>
          <p:spPr>
            <a:xfrm>
              <a:off x="2259913" y="3313108"/>
              <a:ext cx="58375" cy="58375"/>
            </a:xfrm>
            <a:custGeom>
              <a:rect b="b" l="l" r="r" t="t"/>
              <a:pathLst>
                <a:path extrusionOk="0" h="2335" w="2335">
                  <a:moveTo>
                    <a:pt x="1167" y="358"/>
                  </a:moveTo>
                  <a:cubicBezTo>
                    <a:pt x="1620" y="358"/>
                    <a:pt x="1953" y="715"/>
                    <a:pt x="1953" y="1168"/>
                  </a:cubicBezTo>
                  <a:cubicBezTo>
                    <a:pt x="1953" y="1620"/>
                    <a:pt x="1620" y="1977"/>
                    <a:pt x="1167" y="1977"/>
                  </a:cubicBezTo>
                  <a:cubicBezTo>
                    <a:pt x="715" y="1977"/>
                    <a:pt x="357" y="1620"/>
                    <a:pt x="357" y="1168"/>
                  </a:cubicBezTo>
                  <a:cubicBezTo>
                    <a:pt x="357" y="715"/>
                    <a:pt x="715" y="358"/>
                    <a:pt x="1167" y="358"/>
                  </a:cubicBezTo>
                  <a:close/>
                  <a:moveTo>
                    <a:pt x="1167" y="1"/>
                  </a:moveTo>
                  <a:cubicBezTo>
                    <a:pt x="500" y="1"/>
                    <a:pt x="0" y="501"/>
                    <a:pt x="0" y="1168"/>
                  </a:cubicBezTo>
                  <a:cubicBezTo>
                    <a:pt x="0" y="1811"/>
                    <a:pt x="548" y="2335"/>
                    <a:pt x="1167" y="2335"/>
                  </a:cubicBezTo>
                  <a:cubicBezTo>
                    <a:pt x="1786" y="2335"/>
                    <a:pt x="2334" y="1811"/>
                    <a:pt x="2334" y="1168"/>
                  </a:cubicBezTo>
                  <a:cubicBezTo>
                    <a:pt x="2334" y="549"/>
                    <a:pt x="1810" y="1"/>
                    <a:pt x="1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28" name="Google Shape;1228;p90"/>
          <p:cNvGrpSpPr/>
          <p:nvPr/>
        </p:nvGrpSpPr>
        <p:grpSpPr>
          <a:xfrm>
            <a:off x="1058508" y="4145805"/>
            <a:ext cx="357455" cy="356019"/>
            <a:chOff x="2207513" y="3788808"/>
            <a:chExt cx="298900" cy="297700"/>
          </a:xfrm>
        </p:grpSpPr>
        <p:sp>
          <p:nvSpPr>
            <p:cNvPr id="1229" name="Google Shape;1229;p90"/>
            <p:cNvSpPr/>
            <p:nvPr/>
          </p:nvSpPr>
          <p:spPr>
            <a:xfrm>
              <a:off x="2208113" y="3788808"/>
              <a:ext cx="298300" cy="297700"/>
            </a:xfrm>
            <a:custGeom>
              <a:rect b="b" l="l" r="r" t="t"/>
              <a:pathLst>
                <a:path extrusionOk="0" h="11908" w="11932">
                  <a:moveTo>
                    <a:pt x="5954" y="0"/>
                  </a:moveTo>
                  <a:cubicBezTo>
                    <a:pt x="4454" y="0"/>
                    <a:pt x="3001" y="572"/>
                    <a:pt x="1906" y="1572"/>
                  </a:cubicBezTo>
                  <a:cubicBezTo>
                    <a:pt x="786" y="2596"/>
                    <a:pt x="143" y="3954"/>
                    <a:pt x="0" y="5454"/>
                  </a:cubicBezTo>
                  <a:cubicBezTo>
                    <a:pt x="0" y="5573"/>
                    <a:pt x="48" y="5692"/>
                    <a:pt x="167" y="5716"/>
                  </a:cubicBezTo>
                  <a:lnTo>
                    <a:pt x="1715" y="5716"/>
                  </a:lnTo>
                  <a:cubicBezTo>
                    <a:pt x="1834" y="5716"/>
                    <a:pt x="1953" y="5621"/>
                    <a:pt x="1953" y="5502"/>
                  </a:cubicBezTo>
                  <a:cubicBezTo>
                    <a:pt x="2191" y="3501"/>
                    <a:pt x="3882" y="2001"/>
                    <a:pt x="5906" y="2001"/>
                  </a:cubicBezTo>
                  <a:cubicBezTo>
                    <a:pt x="6573" y="2001"/>
                    <a:pt x="7216" y="2168"/>
                    <a:pt x="7788" y="2477"/>
                  </a:cubicBezTo>
                  <a:cubicBezTo>
                    <a:pt x="7812" y="2489"/>
                    <a:pt x="7838" y="2495"/>
                    <a:pt x="7864" y="2495"/>
                  </a:cubicBezTo>
                  <a:cubicBezTo>
                    <a:pt x="7938" y="2495"/>
                    <a:pt x="8008" y="2446"/>
                    <a:pt x="8026" y="2358"/>
                  </a:cubicBezTo>
                  <a:cubicBezTo>
                    <a:pt x="8050" y="2263"/>
                    <a:pt x="8002" y="2168"/>
                    <a:pt x="7931" y="2144"/>
                  </a:cubicBezTo>
                  <a:cubicBezTo>
                    <a:pt x="7311" y="1810"/>
                    <a:pt x="6597" y="1644"/>
                    <a:pt x="5883" y="1644"/>
                  </a:cubicBezTo>
                  <a:cubicBezTo>
                    <a:pt x="3715" y="1644"/>
                    <a:pt x="1906" y="3239"/>
                    <a:pt x="1596" y="5359"/>
                  </a:cubicBezTo>
                  <a:lnTo>
                    <a:pt x="310" y="5359"/>
                  </a:lnTo>
                  <a:cubicBezTo>
                    <a:pt x="477" y="4025"/>
                    <a:pt x="1096" y="2763"/>
                    <a:pt x="2096" y="1834"/>
                  </a:cubicBezTo>
                  <a:cubicBezTo>
                    <a:pt x="3144" y="882"/>
                    <a:pt x="4477" y="358"/>
                    <a:pt x="5906" y="358"/>
                  </a:cubicBezTo>
                  <a:cubicBezTo>
                    <a:pt x="7407" y="358"/>
                    <a:pt x="8836" y="953"/>
                    <a:pt x="9883" y="2001"/>
                  </a:cubicBezTo>
                  <a:cubicBezTo>
                    <a:pt x="10955" y="3073"/>
                    <a:pt x="11503" y="4454"/>
                    <a:pt x="11503" y="5954"/>
                  </a:cubicBezTo>
                  <a:cubicBezTo>
                    <a:pt x="11503" y="7359"/>
                    <a:pt x="10979" y="8717"/>
                    <a:pt x="10026" y="9764"/>
                  </a:cubicBezTo>
                  <a:cubicBezTo>
                    <a:pt x="9097" y="10765"/>
                    <a:pt x="7859" y="11408"/>
                    <a:pt x="6502" y="11550"/>
                  </a:cubicBezTo>
                  <a:lnTo>
                    <a:pt x="6502" y="10264"/>
                  </a:lnTo>
                  <a:cubicBezTo>
                    <a:pt x="8621" y="9979"/>
                    <a:pt x="10241" y="8145"/>
                    <a:pt x="10241" y="5978"/>
                  </a:cubicBezTo>
                  <a:cubicBezTo>
                    <a:pt x="10241" y="4692"/>
                    <a:pt x="9669" y="3477"/>
                    <a:pt x="8645" y="2644"/>
                  </a:cubicBezTo>
                  <a:cubicBezTo>
                    <a:pt x="8621" y="2620"/>
                    <a:pt x="8585" y="2608"/>
                    <a:pt x="8550" y="2608"/>
                  </a:cubicBezTo>
                  <a:cubicBezTo>
                    <a:pt x="8514" y="2608"/>
                    <a:pt x="8478" y="2620"/>
                    <a:pt x="8454" y="2644"/>
                  </a:cubicBezTo>
                  <a:cubicBezTo>
                    <a:pt x="8359" y="2715"/>
                    <a:pt x="8359" y="2858"/>
                    <a:pt x="8454" y="2906"/>
                  </a:cubicBezTo>
                  <a:cubicBezTo>
                    <a:pt x="9359" y="3692"/>
                    <a:pt x="9907" y="4787"/>
                    <a:pt x="9907" y="5978"/>
                  </a:cubicBezTo>
                  <a:cubicBezTo>
                    <a:pt x="9907" y="8002"/>
                    <a:pt x="8383" y="9693"/>
                    <a:pt x="6383" y="9931"/>
                  </a:cubicBezTo>
                  <a:cubicBezTo>
                    <a:pt x="6264" y="9931"/>
                    <a:pt x="6192" y="10050"/>
                    <a:pt x="6192" y="10169"/>
                  </a:cubicBezTo>
                  <a:lnTo>
                    <a:pt x="6192" y="11669"/>
                  </a:lnTo>
                  <a:lnTo>
                    <a:pt x="6192" y="11693"/>
                  </a:lnTo>
                  <a:cubicBezTo>
                    <a:pt x="6216" y="11812"/>
                    <a:pt x="6311" y="11908"/>
                    <a:pt x="6430" y="11908"/>
                  </a:cubicBezTo>
                  <a:lnTo>
                    <a:pt x="6454" y="11908"/>
                  </a:lnTo>
                  <a:cubicBezTo>
                    <a:pt x="7931" y="11789"/>
                    <a:pt x="9312" y="11098"/>
                    <a:pt x="10312" y="10002"/>
                  </a:cubicBezTo>
                  <a:cubicBezTo>
                    <a:pt x="11336" y="8907"/>
                    <a:pt x="11908" y="7478"/>
                    <a:pt x="11908" y="5954"/>
                  </a:cubicBezTo>
                  <a:cubicBezTo>
                    <a:pt x="11931" y="4382"/>
                    <a:pt x="11312" y="2882"/>
                    <a:pt x="10169" y="1763"/>
                  </a:cubicBezTo>
                  <a:cubicBezTo>
                    <a:pt x="9050" y="620"/>
                    <a:pt x="7550" y="0"/>
                    <a:pt x="595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0" name="Google Shape;1230;p90"/>
            <p:cNvSpPr/>
            <p:nvPr/>
          </p:nvSpPr>
          <p:spPr>
            <a:xfrm>
              <a:off x="2207513" y="3944183"/>
              <a:ext cx="142325" cy="142325"/>
            </a:xfrm>
            <a:custGeom>
              <a:rect b="b" l="l" r="r" t="t"/>
              <a:pathLst>
                <a:path extrusionOk="0" h="5693" w="5693">
                  <a:moveTo>
                    <a:pt x="215" y="1"/>
                  </a:moveTo>
                  <a:cubicBezTo>
                    <a:pt x="72" y="25"/>
                    <a:pt x="1" y="144"/>
                    <a:pt x="1" y="263"/>
                  </a:cubicBezTo>
                  <a:cubicBezTo>
                    <a:pt x="191" y="2454"/>
                    <a:pt x="1548" y="4311"/>
                    <a:pt x="3549" y="5216"/>
                  </a:cubicBezTo>
                  <a:cubicBezTo>
                    <a:pt x="3571" y="5222"/>
                    <a:pt x="3594" y="5225"/>
                    <a:pt x="3616" y="5225"/>
                  </a:cubicBezTo>
                  <a:cubicBezTo>
                    <a:pt x="3686" y="5225"/>
                    <a:pt x="3751" y="5194"/>
                    <a:pt x="3787" y="5121"/>
                  </a:cubicBezTo>
                  <a:cubicBezTo>
                    <a:pt x="3835" y="5026"/>
                    <a:pt x="3787" y="4954"/>
                    <a:pt x="3716" y="4883"/>
                  </a:cubicBezTo>
                  <a:cubicBezTo>
                    <a:pt x="1858" y="4073"/>
                    <a:pt x="572" y="2359"/>
                    <a:pt x="382" y="358"/>
                  </a:cubicBezTo>
                  <a:lnTo>
                    <a:pt x="1644" y="358"/>
                  </a:lnTo>
                  <a:cubicBezTo>
                    <a:pt x="1763" y="1287"/>
                    <a:pt x="2215" y="2144"/>
                    <a:pt x="2882" y="2811"/>
                  </a:cubicBezTo>
                  <a:cubicBezTo>
                    <a:pt x="3525" y="3454"/>
                    <a:pt x="4382" y="3907"/>
                    <a:pt x="5311" y="4026"/>
                  </a:cubicBezTo>
                  <a:lnTo>
                    <a:pt x="5311" y="5312"/>
                  </a:lnTo>
                  <a:cubicBezTo>
                    <a:pt x="5025" y="5264"/>
                    <a:pt x="4692" y="5216"/>
                    <a:pt x="4382" y="5121"/>
                  </a:cubicBezTo>
                  <a:cubicBezTo>
                    <a:pt x="4359" y="5121"/>
                    <a:pt x="4311" y="5121"/>
                    <a:pt x="4263" y="5145"/>
                  </a:cubicBezTo>
                  <a:cubicBezTo>
                    <a:pt x="4120" y="5264"/>
                    <a:pt x="4192" y="5454"/>
                    <a:pt x="4335" y="5478"/>
                  </a:cubicBezTo>
                  <a:cubicBezTo>
                    <a:pt x="4692" y="5574"/>
                    <a:pt x="5049" y="5621"/>
                    <a:pt x="5406" y="5693"/>
                  </a:cubicBezTo>
                  <a:lnTo>
                    <a:pt x="5430" y="5693"/>
                  </a:lnTo>
                  <a:cubicBezTo>
                    <a:pt x="5549" y="5693"/>
                    <a:pt x="5645" y="5597"/>
                    <a:pt x="5668" y="5478"/>
                  </a:cubicBezTo>
                  <a:lnTo>
                    <a:pt x="5668" y="5454"/>
                  </a:lnTo>
                  <a:lnTo>
                    <a:pt x="5668" y="3930"/>
                  </a:lnTo>
                  <a:cubicBezTo>
                    <a:pt x="5692" y="3811"/>
                    <a:pt x="5621" y="3716"/>
                    <a:pt x="5502" y="3692"/>
                  </a:cubicBezTo>
                  <a:cubicBezTo>
                    <a:pt x="4597" y="3573"/>
                    <a:pt x="3787" y="3192"/>
                    <a:pt x="3144" y="2573"/>
                  </a:cubicBezTo>
                  <a:cubicBezTo>
                    <a:pt x="2477" y="1930"/>
                    <a:pt x="2096" y="1096"/>
                    <a:pt x="2001" y="215"/>
                  </a:cubicBezTo>
                  <a:cubicBezTo>
                    <a:pt x="2001" y="96"/>
                    <a:pt x="1882" y="1"/>
                    <a:pt x="176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1" name="Google Shape;1231;p90"/>
            <p:cNvSpPr/>
            <p:nvPr/>
          </p:nvSpPr>
          <p:spPr>
            <a:xfrm>
              <a:off x="2280138" y="3861433"/>
              <a:ext cx="153050" cy="153625"/>
            </a:xfrm>
            <a:custGeom>
              <a:rect b="b" l="l" r="r" t="t"/>
              <a:pathLst>
                <a:path extrusionOk="0" h="6145" w="6122">
                  <a:moveTo>
                    <a:pt x="3073" y="358"/>
                  </a:moveTo>
                  <a:cubicBezTo>
                    <a:pt x="4549" y="358"/>
                    <a:pt x="5764" y="1596"/>
                    <a:pt x="5764" y="3073"/>
                  </a:cubicBezTo>
                  <a:cubicBezTo>
                    <a:pt x="5764" y="4573"/>
                    <a:pt x="4549" y="5788"/>
                    <a:pt x="3073" y="5788"/>
                  </a:cubicBezTo>
                  <a:cubicBezTo>
                    <a:pt x="1573" y="5788"/>
                    <a:pt x="358" y="4573"/>
                    <a:pt x="358" y="3073"/>
                  </a:cubicBezTo>
                  <a:cubicBezTo>
                    <a:pt x="358" y="1596"/>
                    <a:pt x="1573" y="358"/>
                    <a:pt x="3073" y="358"/>
                  </a:cubicBezTo>
                  <a:close/>
                  <a:moveTo>
                    <a:pt x="3073" y="1"/>
                  </a:moveTo>
                  <a:cubicBezTo>
                    <a:pt x="1358" y="1"/>
                    <a:pt x="1" y="1382"/>
                    <a:pt x="1" y="3073"/>
                  </a:cubicBezTo>
                  <a:cubicBezTo>
                    <a:pt x="1" y="4764"/>
                    <a:pt x="1358" y="6145"/>
                    <a:pt x="3073" y="6145"/>
                  </a:cubicBezTo>
                  <a:cubicBezTo>
                    <a:pt x="4764" y="6145"/>
                    <a:pt x="6121" y="4740"/>
                    <a:pt x="6121" y="3073"/>
                  </a:cubicBezTo>
                  <a:cubicBezTo>
                    <a:pt x="6121" y="1382"/>
                    <a:pt x="4764" y="1"/>
                    <a:pt x="307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2" name="Google Shape;1232;p90"/>
            <p:cNvSpPr/>
            <p:nvPr/>
          </p:nvSpPr>
          <p:spPr>
            <a:xfrm>
              <a:off x="2323013" y="3915033"/>
              <a:ext cx="67300" cy="8950"/>
            </a:xfrm>
            <a:custGeom>
              <a:rect b="b" l="l" r="r" t="t"/>
              <a:pathLst>
                <a:path extrusionOk="0" h="358" w="2692">
                  <a:moveTo>
                    <a:pt x="215" y="0"/>
                  </a:moveTo>
                  <a:cubicBezTo>
                    <a:pt x="120" y="0"/>
                    <a:pt x="72" y="72"/>
                    <a:pt x="48" y="167"/>
                  </a:cubicBezTo>
                  <a:cubicBezTo>
                    <a:pt x="1" y="286"/>
                    <a:pt x="96" y="357"/>
                    <a:pt x="215" y="357"/>
                  </a:cubicBezTo>
                  <a:lnTo>
                    <a:pt x="2501" y="357"/>
                  </a:lnTo>
                  <a:cubicBezTo>
                    <a:pt x="2596" y="357"/>
                    <a:pt x="2668" y="310"/>
                    <a:pt x="2692" y="214"/>
                  </a:cubicBezTo>
                  <a:cubicBezTo>
                    <a:pt x="2692" y="95"/>
                    <a:pt x="2596" y="0"/>
                    <a:pt x="247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3" name="Google Shape;1233;p90"/>
            <p:cNvSpPr/>
            <p:nvPr/>
          </p:nvSpPr>
          <p:spPr>
            <a:xfrm>
              <a:off x="2323013" y="3934083"/>
              <a:ext cx="67300" cy="8950"/>
            </a:xfrm>
            <a:custGeom>
              <a:rect b="b" l="l" r="r" t="t"/>
              <a:pathLst>
                <a:path extrusionOk="0" h="358" w="2692">
                  <a:moveTo>
                    <a:pt x="215" y="0"/>
                  </a:moveTo>
                  <a:cubicBezTo>
                    <a:pt x="120" y="0"/>
                    <a:pt x="72" y="48"/>
                    <a:pt x="48" y="143"/>
                  </a:cubicBezTo>
                  <a:cubicBezTo>
                    <a:pt x="1" y="262"/>
                    <a:pt x="96" y="357"/>
                    <a:pt x="215" y="357"/>
                  </a:cubicBezTo>
                  <a:lnTo>
                    <a:pt x="2501" y="357"/>
                  </a:lnTo>
                  <a:cubicBezTo>
                    <a:pt x="2596" y="357"/>
                    <a:pt x="2668" y="286"/>
                    <a:pt x="2692" y="191"/>
                  </a:cubicBezTo>
                  <a:cubicBezTo>
                    <a:pt x="2692" y="72"/>
                    <a:pt x="2596" y="0"/>
                    <a:pt x="247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4" name="Google Shape;1234;p90"/>
            <p:cNvSpPr/>
            <p:nvPr/>
          </p:nvSpPr>
          <p:spPr>
            <a:xfrm>
              <a:off x="2337313" y="3951933"/>
              <a:ext cx="38725" cy="8950"/>
            </a:xfrm>
            <a:custGeom>
              <a:rect b="b" l="l" r="r" t="t"/>
              <a:pathLst>
                <a:path extrusionOk="0" h="358" w="1549">
                  <a:moveTo>
                    <a:pt x="214" y="1"/>
                  </a:moveTo>
                  <a:cubicBezTo>
                    <a:pt x="119" y="1"/>
                    <a:pt x="48" y="48"/>
                    <a:pt x="24" y="143"/>
                  </a:cubicBezTo>
                  <a:cubicBezTo>
                    <a:pt x="0" y="263"/>
                    <a:pt x="95" y="358"/>
                    <a:pt x="214" y="358"/>
                  </a:cubicBezTo>
                  <a:lnTo>
                    <a:pt x="1334" y="358"/>
                  </a:lnTo>
                  <a:cubicBezTo>
                    <a:pt x="1429" y="358"/>
                    <a:pt x="1500" y="286"/>
                    <a:pt x="1524" y="191"/>
                  </a:cubicBezTo>
                  <a:cubicBezTo>
                    <a:pt x="1548" y="120"/>
                    <a:pt x="1453" y="1"/>
                    <a:pt x="133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35" name="Google Shape;1235;p90"/>
          <p:cNvGrpSpPr/>
          <p:nvPr/>
        </p:nvGrpSpPr>
        <p:grpSpPr>
          <a:xfrm>
            <a:off x="1781920" y="4147061"/>
            <a:ext cx="353897" cy="354046"/>
            <a:chOff x="2684988" y="3789858"/>
            <a:chExt cx="295925" cy="296050"/>
          </a:xfrm>
        </p:grpSpPr>
        <p:sp>
          <p:nvSpPr>
            <p:cNvPr id="1236" name="Google Shape;1236;p90"/>
            <p:cNvSpPr/>
            <p:nvPr/>
          </p:nvSpPr>
          <p:spPr>
            <a:xfrm>
              <a:off x="2760613" y="3789858"/>
              <a:ext cx="144700" cy="162700"/>
            </a:xfrm>
            <a:custGeom>
              <a:rect b="b" l="l" r="r" t="t"/>
              <a:pathLst>
                <a:path extrusionOk="0" h="6508" w="5788">
                  <a:moveTo>
                    <a:pt x="2906" y="339"/>
                  </a:moveTo>
                  <a:lnTo>
                    <a:pt x="5430" y="1792"/>
                  </a:lnTo>
                  <a:lnTo>
                    <a:pt x="5430" y="4721"/>
                  </a:lnTo>
                  <a:lnTo>
                    <a:pt x="2906" y="6174"/>
                  </a:lnTo>
                  <a:lnTo>
                    <a:pt x="357" y="4721"/>
                  </a:lnTo>
                  <a:lnTo>
                    <a:pt x="357" y="1792"/>
                  </a:lnTo>
                  <a:lnTo>
                    <a:pt x="2906" y="339"/>
                  </a:lnTo>
                  <a:close/>
                  <a:moveTo>
                    <a:pt x="2894" y="0"/>
                  </a:moveTo>
                  <a:cubicBezTo>
                    <a:pt x="2840" y="0"/>
                    <a:pt x="2786" y="18"/>
                    <a:pt x="2739" y="54"/>
                  </a:cubicBezTo>
                  <a:lnTo>
                    <a:pt x="167" y="1530"/>
                  </a:lnTo>
                  <a:cubicBezTo>
                    <a:pt x="72" y="1578"/>
                    <a:pt x="0" y="1673"/>
                    <a:pt x="0" y="1768"/>
                  </a:cubicBezTo>
                  <a:lnTo>
                    <a:pt x="0" y="4745"/>
                  </a:lnTo>
                  <a:cubicBezTo>
                    <a:pt x="0" y="4840"/>
                    <a:pt x="72" y="4959"/>
                    <a:pt x="167" y="4983"/>
                  </a:cubicBezTo>
                  <a:lnTo>
                    <a:pt x="2739" y="6484"/>
                  </a:lnTo>
                  <a:cubicBezTo>
                    <a:pt x="2810" y="6507"/>
                    <a:pt x="2834" y="6507"/>
                    <a:pt x="2906" y="6507"/>
                  </a:cubicBezTo>
                  <a:cubicBezTo>
                    <a:pt x="2953" y="6507"/>
                    <a:pt x="2977" y="6507"/>
                    <a:pt x="3048" y="6484"/>
                  </a:cubicBezTo>
                  <a:lnTo>
                    <a:pt x="5644" y="4983"/>
                  </a:lnTo>
                  <a:cubicBezTo>
                    <a:pt x="5716" y="4959"/>
                    <a:pt x="5787" y="4840"/>
                    <a:pt x="5787" y="4745"/>
                  </a:cubicBezTo>
                  <a:lnTo>
                    <a:pt x="5787" y="1768"/>
                  </a:lnTo>
                  <a:cubicBezTo>
                    <a:pt x="5787" y="1673"/>
                    <a:pt x="5716" y="1554"/>
                    <a:pt x="5644" y="1530"/>
                  </a:cubicBezTo>
                  <a:lnTo>
                    <a:pt x="3048" y="54"/>
                  </a:lnTo>
                  <a:cubicBezTo>
                    <a:pt x="3001" y="18"/>
                    <a:pt x="2947" y="0"/>
                    <a:pt x="289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7" name="Google Shape;1237;p90"/>
            <p:cNvSpPr/>
            <p:nvPr/>
          </p:nvSpPr>
          <p:spPr>
            <a:xfrm>
              <a:off x="2684988" y="3923058"/>
              <a:ext cx="144100" cy="162850"/>
            </a:xfrm>
            <a:custGeom>
              <a:rect b="b" l="l" r="r" t="t"/>
              <a:pathLst>
                <a:path extrusionOk="0" h="6514" w="5764">
                  <a:moveTo>
                    <a:pt x="2891" y="1"/>
                  </a:moveTo>
                  <a:cubicBezTo>
                    <a:pt x="2841" y="1"/>
                    <a:pt x="2787" y="12"/>
                    <a:pt x="2739" y="36"/>
                  </a:cubicBezTo>
                  <a:lnTo>
                    <a:pt x="144" y="1537"/>
                  </a:lnTo>
                  <a:cubicBezTo>
                    <a:pt x="48" y="1584"/>
                    <a:pt x="1" y="1679"/>
                    <a:pt x="1" y="1775"/>
                  </a:cubicBezTo>
                  <a:lnTo>
                    <a:pt x="1" y="4752"/>
                  </a:lnTo>
                  <a:cubicBezTo>
                    <a:pt x="1" y="4847"/>
                    <a:pt x="48" y="4966"/>
                    <a:pt x="144" y="4990"/>
                  </a:cubicBezTo>
                  <a:lnTo>
                    <a:pt x="2739" y="6466"/>
                  </a:lnTo>
                  <a:cubicBezTo>
                    <a:pt x="2787" y="6514"/>
                    <a:pt x="2835" y="6514"/>
                    <a:pt x="2882" y="6514"/>
                  </a:cubicBezTo>
                  <a:cubicBezTo>
                    <a:pt x="2954" y="6514"/>
                    <a:pt x="2978" y="6514"/>
                    <a:pt x="3025" y="6466"/>
                  </a:cubicBezTo>
                  <a:lnTo>
                    <a:pt x="5621" y="4990"/>
                  </a:lnTo>
                  <a:cubicBezTo>
                    <a:pt x="5716" y="4918"/>
                    <a:pt x="5764" y="4847"/>
                    <a:pt x="5764" y="4752"/>
                  </a:cubicBezTo>
                  <a:lnTo>
                    <a:pt x="5764" y="1775"/>
                  </a:lnTo>
                  <a:cubicBezTo>
                    <a:pt x="5740" y="1656"/>
                    <a:pt x="5692" y="1560"/>
                    <a:pt x="5597" y="1513"/>
                  </a:cubicBezTo>
                  <a:lnTo>
                    <a:pt x="4645" y="965"/>
                  </a:lnTo>
                  <a:cubicBezTo>
                    <a:pt x="4615" y="955"/>
                    <a:pt x="4577" y="949"/>
                    <a:pt x="4541" y="949"/>
                  </a:cubicBezTo>
                  <a:cubicBezTo>
                    <a:pt x="4491" y="949"/>
                    <a:pt x="4444" y="961"/>
                    <a:pt x="4430" y="989"/>
                  </a:cubicBezTo>
                  <a:cubicBezTo>
                    <a:pt x="4335" y="1084"/>
                    <a:pt x="4383" y="1203"/>
                    <a:pt x="4454" y="1275"/>
                  </a:cubicBezTo>
                  <a:lnTo>
                    <a:pt x="5383" y="1799"/>
                  </a:lnTo>
                  <a:lnTo>
                    <a:pt x="5383" y="4728"/>
                  </a:lnTo>
                  <a:lnTo>
                    <a:pt x="2858" y="6180"/>
                  </a:lnTo>
                  <a:lnTo>
                    <a:pt x="334" y="4728"/>
                  </a:lnTo>
                  <a:lnTo>
                    <a:pt x="334" y="1799"/>
                  </a:lnTo>
                  <a:lnTo>
                    <a:pt x="2858" y="346"/>
                  </a:lnTo>
                  <a:lnTo>
                    <a:pt x="3787" y="870"/>
                  </a:lnTo>
                  <a:cubicBezTo>
                    <a:pt x="3808" y="891"/>
                    <a:pt x="3833" y="899"/>
                    <a:pt x="3860" y="899"/>
                  </a:cubicBezTo>
                  <a:cubicBezTo>
                    <a:pt x="3924" y="899"/>
                    <a:pt x="3999" y="849"/>
                    <a:pt x="4049" y="798"/>
                  </a:cubicBezTo>
                  <a:cubicBezTo>
                    <a:pt x="4073" y="703"/>
                    <a:pt x="4049" y="608"/>
                    <a:pt x="3954" y="584"/>
                  </a:cubicBezTo>
                  <a:lnTo>
                    <a:pt x="3025" y="36"/>
                  </a:lnTo>
                  <a:cubicBezTo>
                    <a:pt x="2989" y="12"/>
                    <a:pt x="2942" y="1"/>
                    <a:pt x="289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8" name="Google Shape;1238;p90"/>
            <p:cNvSpPr/>
            <p:nvPr/>
          </p:nvSpPr>
          <p:spPr>
            <a:xfrm>
              <a:off x="2836813" y="3922458"/>
              <a:ext cx="144100" cy="162275"/>
            </a:xfrm>
            <a:custGeom>
              <a:rect b="b" l="l" r="r" t="t"/>
              <a:pathLst>
                <a:path extrusionOk="0" h="6491" w="5764">
                  <a:moveTo>
                    <a:pt x="2891" y="1"/>
                  </a:moveTo>
                  <a:cubicBezTo>
                    <a:pt x="2840" y="1"/>
                    <a:pt x="2787" y="13"/>
                    <a:pt x="2739" y="36"/>
                  </a:cubicBezTo>
                  <a:lnTo>
                    <a:pt x="143" y="1537"/>
                  </a:lnTo>
                  <a:cubicBezTo>
                    <a:pt x="48" y="1584"/>
                    <a:pt x="0" y="1680"/>
                    <a:pt x="0" y="1775"/>
                  </a:cubicBezTo>
                  <a:lnTo>
                    <a:pt x="0" y="4752"/>
                  </a:lnTo>
                  <a:cubicBezTo>
                    <a:pt x="0" y="4823"/>
                    <a:pt x="48" y="4942"/>
                    <a:pt x="143" y="4990"/>
                  </a:cubicBezTo>
                  <a:lnTo>
                    <a:pt x="2739" y="6466"/>
                  </a:lnTo>
                  <a:cubicBezTo>
                    <a:pt x="2787" y="6490"/>
                    <a:pt x="2834" y="6490"/>
                    <a:pt x="2882" y="6490"/>
                  </a:cubicBezTo>
                  <a:cubicBezTo>
                    <a:pt x="2953" y="6490"/>
                    <a:pt x="2977" y="6490"/>
                    <a:pt x="3025" y="6466"/>
                  </a:cubicBezTo>
                  <a:lnTo>
                    <a:pt x="5621" y="4990"/>
                  </a:lnTo>
                  <a:cubicBezTo>
                    <a:pt x="5716" y="4918"/>
                    <a:pt x="5764" y="4823"/>
                    <a:pt x="5764" y="4752"/>
                  </a:cubicBezTo>
                  <a:lnTo>
                    <a:pt x="5764" y="4323"/>
                  </a:lnTo>
                  <a:cubicBezTo>
                    <a:pt x="5764" y="4228"/>
                    <a:pt x="5716" y="4156"/>
                    <a:pt x="5621" y="4156"/>
                  </a:cubicBezTo>
                  <a:cubicBezTo>
                    <a:pt x="5502" y="4156"/>
                    <a:pt x="5406" y="4204"/>
                    <a:pt x="5406" y="4323"/>
                  </a:cubicBezTo>
                  <a:lnTo>
                    <a:pt x="5406" y="4704"/>
                  </a:lnTo>
                  <a:lnTo>
                    <a:pt x="2882" y="6181"/>
                  </a:lnTo>
                  <a:lnTo>
                    <a:pt x="358" y="4704"/>
                  </a:lnTo>
                  <a:lnTo>
                    <a:pt x="358" y="1799"/>
                  </a:lnTo>
                  <a:lnTo>
                    <a:pt x="2882" y="346"/>
                  </a:lnTo>
                  <a:lnTo>
                    <a:pt x="5406" y="1799"/>
                  </a:lnTo>
                  <a:lnTo>
                    <a:pt x="5406" y="3513"/>
                  </a:lnTo>
                  <a:cubicBezTo>
                    <a:pt x="5449" y="3620"/>
                    <a:pt x="5511" y="3708"/>
                    <a:pt x="5592" y="3708"/>
                  </a:cubicBezTo>
                  <a:cubicBezTo>
                    <a:pt x="5601" y="3708"/>
                    <a:pt x="5611" y="3706"/>
                    <a:pt x="5621" y="3704"/>
                  </a:cubicBezTo>
                  <a:cubicBezTo>
                    <a:pt x="5716" y="3704"/>
                    <a:pt x="5764" y="3609"/>
                    <a:pt x="5764" y="3513"/>
                  </a:cubicBezTo>
                  <a:lnTo>
                    <a:pt x="5764" y="1775"/>
                  </a:lnTo>
                  <a:cubicBezTo>
                    <a:pt x="5764" y="1680"/>
                    <a:pt x="5716" y="1561"/>
                    <a:pt x="5621" y="1537"/>
                  </a:cubicBezTo>
                  <a:lnTo>
                    <a:pt x="3025" y="36"/>
                  </a:lnTo>
                  <a:cubicBezTo>
                    <a:pt x="2989" y="13"/>
                    <a:pt x="2942" y="1"/>
                    <a:pt x="289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9" name="Google Shape;1239;p90"/>
            <p:cNvSpPr/>
            <p:nvPr/>
          </p:nvSpPr>
          <p:spPr>
            <a:xfrm>
              <a:off x="2796338" y="3848333"/>
              <a:ext cx="73850" cy="8975"/>
            </a:xfrm>
            <a:custGeom>
              <a:rect b="b" l="l" r="r" t="t"/>
              <a:pathLst>
                <a:path extrusionOk="0" h="359" w="2954">
                  <a:moveTo>
                    <a:pt x="143" y="1"/>
                  </a:moveTo>
                  <a:cubicBezTo>
                    <a:pt x="71" y="1"/>
                    <a:pt x="0" y="96"/>
                    <a:pt x="0" y="168"/>
                  </a:cubicBezTo>
                  <a:cubicBezTo>
                    <a:pt x="0" y="263"/>
                    <a:pt x="95" y="358"/>
                    <a:pt x="191" y="358"/>
                  </a:cubicBezTo>
                  <a:lnTo>
                    <a:pt x="2786" y="358"/>
                  </a:lnTo>
                  <a:cubicBezTo>
                    <a:pt x="2858" y="358"/>
                    <a:pt x="2953" y="287"/>
                    <a:pt x="2953" y="215"/>
                  </a:cubicBezTo>
                  <a:cubicBezTo>
                    <a:pt x="2953" y="96"/>
                    <a:pt x="2905" y="1"/>
                    <a:pt x="278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0" name="Google Shape;1240;p90"/>
            <p:cNvSpPr/>
            <p:nvPr/>
          </p:nvSpPr>
          <p:spPr>
            <a:xfrm>
              <a:off x="2796338" y="3866808"/>
              <a:ext cx="73850" cy="8950"/>
            </a:xfrm>
            <a:custGeom>
              <a:rect b="b" l="l" r="r" t="t"/>
              <a:pathLst>
                <a:path extrusionOk="0" h="358" w="2954">
                  <a:moveTo>
                    <a:pt x="191" y="0"/>
                  </a:moveTo>
                  <a:cubicBezTo>
                    <a:pt x="95" y="0"/>
                    <a:pt x="0" y="72"/>
                    <a:pt x="0" y="143"/>
                  </a:cubicBezTo>
                  <a:cubicBezTo>
                    <a:pt x="0" y="262"/>
                    <a:pt x="71" y="357"/>
                    <a:pt x="191" y="357"/>
                  </a:cubicBezTo>
                  <a:lnTo>
                    <a:pt x="2786" y="357"/>
                  </a:lnTo>
                  <a:cubicBezTo>
                    <a:pt x="2858" y="357"/>
                    <a:pt x="2953" y="310"/>
                    <a:pt x="2953" y="214"/>
                  </a:cubicBezTo>
                  <a:cubicBezTo>
                    <a:pt x="2953" y="95"/>
                    <a:pt x="2858" y="0"/>
                    <a:pt x="278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1" name="Google Shape;1241;p90"/>
            <p:cNvSpPr/>
            <p:nvPr/>
          </p:nvSpPr>
          <p:spPr>
            <a:xfrm>
              <a:off x="2812413" y="3885258"/>
              <a:ext cx="41700" cy="8950"/>
            </a:xfrm>
            <a:custGeom>
              <a:rect b="b" l="l" r="r" t="t"/>
              <a:pathLst>
                <a:path extrusionOk="0" h="358" w="1668">
                  <a:moveTo>
                    <a:pt x="167" y="0"/>
                  </a:moveTo>
                  <a:cubicBezTo>
                    <a:pt x="71" y="0"/>
                    <a:pt x="0" y="72"/>
                    <a:pt x="0" y="167"/>
                  </a:cubicBezTo>
                  <a:cubicBezTo>
                    <a:pt x="0" y="286"/>
                    <a:pt x="48" y="358"/>
                    <a:pt x="167" y="358"/>
                  </a:cubicBezTo>
                  <a:lnTo>
                    <a:pt x="1477" y="358"/>
                  </a:lnTo>
                  <a:cubicBezTo>
                    <a:pt x="1572" y="358"/>
                    <a:pt x="1667" y="310"/>
                    <a:pt x="1667" y="215"/>
                  </a:cubicBezTo>
                  <a:cubicBezTo>
                    <a:pt x="1667" y="96"/>
                    <a:pt x="1596" y="0"/>
                    <a:pt x="147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2" name="Google Shape;1242;p90"/>
            <p:cNvSpPr/>
            <p:nvPr/>
          </p:nvSpPr>
          <p:spPr>
            <a:xfrm>
              <a:off x="2873138" y="3981708"/>
              <a:ext cx="73850" cy="8950"/>
            </a:xfrm>
            <a:custGeom>
              <a:rect b="b" l="l" r="r" t="t"/>
              <a:pathLst>
                <a:path extrusionOk="0" h="358" w="2954">
                  <a:moveTo>
                    <a:pt x="191" y="0"/>
                  </a:moveTo>
                  <a:cubicBezTo>
                    <a:pt x="95" y="0"/>
                    <a:pt x="0" y="48"/>
                    <a:pt x="0" y="143"/>
                  </a:cubicBezTo>
                  <a:cubicBezTo>
                    <a:pt x="0" y="262"/>
                    <a:pt x="72" y="358"/>
                    <a:pt x="191" y="358"/>
                  </a:cubicBezTo>
                  <a:lnTo>
                    <a:pt x="2763" y="358"/>
                  </a:lnTo>
                  <a:cubicBezTo>
                    <a:pt x="2858" y="358"/>
                    <a:pt x="2953" y="286"/>
                    <a:pt x="2953" y="191"/>
                  </a:cubicBezTo>
                  <a:cubicBezTo>
                    <a:pt x="2953" y="72"/>
                    <a:pt x="2882" y="0"/>
                    <a:pt x="276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3" name="Google Shape;1243;p90"/>
            <p:cNvSpPr/>
            <p:nvPr/>
          </p:nvSpPr>
          <p:spPr>
            <a:xfrm>
              <a:off x="2873138" y="4000158"/>
              <a:ext cx="74425" cy="8950"/>
            </a:xfrm>
            <a:custGeom>
              <a:rect b="b" l="l" r="r" t="t"/>
              <a:pathLst>
                <a:path extrusionOk="0" h="358" w="2977">
                  <a:moveTo>
                    <a:pt x="191" y="1"/>
                  </a:moveTo>
                  <a:cubicBezTo>
                    <a:pt x="95" y="1"/>
                    <a:pt x="0" y="48"/>
                    <a:pt x="0" y="143"/>
                  </a:cubicBezTo>
                  <a:cubicBezTo>
                    <a:pt x="0" y="263"/>
                    <a:pt x="72" y="358"/>
                    <a:pt x="191" y="358"/>
                  </a:cubicBezTo>
                  <a:lnTo>
                    <a:pt x="2810" y="358"/>
                  </a:lnTo>
                  <a:cubicBezTo>
                    <a:pt x="2882" y="358"/>
                    <a:pt x="2977" y="263"/>
                    <a:pt x="2977" y="143"/>
                  </a:cubicBezTo>
                  <a:cubicBezTo>
                    <a:pt x="2953" y="48"/>
                    <a:pt x="2858" y="1"/>
                    <a:pt x="276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4" name="Google Shape;1244;p90"/>
            <p:cNvSpPr/>
            <p:nvPr/>
          </p:nvSpPr>
          <p:spPr>
            <a:xfrm>
              <a:off x="2888613" y="4018608"/>
              <a:ext cx="41100" cy="8950"/>
            </a:xfrm>
            <a:custGeom>
              <a:rect b="b" l="l" r="r" t="t"/>
              <a:pathLst>
                <a:path extrusionOk="0" h="358" w="1644">
                  <a:moveTo>
                    <a:pt x="191" y="1"/>
                  </a:moveTo>
                  <a:cubicBezTo>
                    <a:pt x="96" y="1"/>
                    <a:pt x="0" y="96"/>
                    <a:pt x="0" y="215"/>
                  </a:cubicBezTo>
                  <a:cubicBezTo>
                    <a:pt x="0" y="310"/>
                    <a:pt x="96" y="358"/>
                    <a:pt x="191" y="358"/>
                  </a:cubicBezTo>
                  <a:lnTo>
                    <a:pt x="1477" y="358"/>
                  </a:lnTo>
                  <a:cubicBezTo>
                    <a:pt x="1548" y="358"/>
                    <a:pt x="1643" y="310"/>
                    <a:pt x="1643" y="215"/>
                  </a:cubicBezTo>
                  <a:cubicBezTo>
                    <a:pt x="1643" y="96"/>
                    <a:pt x="1596" y="1"/>
                    <a:pt x="147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5" name="Google Shape;1245;p90"/>
            <p:cNvSpPr/>
            <p:nvPr/>
          </p:nvSpPr>
          <p:spPr>
            <a:xfrm>
              <a:off x="2720113" y="3981708"/>
              <a:ext cx="73250" cy="8950"/>
            </a:xfrm>
            <a:custGeom>
              <a:rect b="b" l="l" r="r" t="t"/>
              <a:pathLst>
                <a:path extrusionOk="0" h="358" w="2930">
                  <a:moveTo>
                    <a:pt x="168" y="0"/>
                  </a:moveTo>
                  <a:cubicBezTo>
                    <a:pt x="72" y="0"/>
                    <a:pt x="1" y="48"/>
                    <a:pt x="1" y="143"/>
                  </a:cubicBezTo>
                  <a:cubicBezTo>
                    <a:pt x="1" y="262"/>
                    <a:pt x="48" y="358"/>
                    <a:pt x="168" y="358"/>
                  </a:cubicBezTo>
                  <a:lnTo>
                    <a:pt x="2763" y="358"/>
                  </a:lnTo>
                  <a:cubicBezTo>
                    <a:pt x="2859" y="358"/>
                    <a:pt x="2906" y="286"/>
                    <a:pt x="2930" y="191"/>
                  </a:cubicBezTo>
                  <a:cubicBezTo>
                    <a:pt x="2930" y="119"/>
                    <a:pt x="2859" y="0"/>
                    <a:pt x="276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6" name="Google Shape;1246;p90"/>
            <p:cNvSpPr/>
            <p:nvPr/>
          </p:nvSpPr>
          <p:spPr>
            <a:xfrm>
              <a:off x="2720113" y="4000158"/>
              <a:ext cx="74450" cy="8950"/>
            </a:xfrm>
            <a:custGeom>
              <a:rect b="b" l="l" r="r" t="t"/>
              <a:pathLst>
                <a:path extrusionOk="0" h="358" w="2978">
                  <a:moveTo>
                    <a:pt x="168" y="1"/>
                  </a:moveTo>
                  <a:cubicBezTo>
                    <a:pt x="72" y="1"/>
                    <a:pt x="1" y="48"/>
                    <a:pt x="1" y="143"/>
                  </a:cubicBezTo>
                  <a:cubicBezTo>
                    <a:pt x="1" y="263"/>
                    <a:pt x="48" y="358"/>
                    <a:pt x="168" y="358"/>
                  </a:cubicBezTo>
                  <a:lnTo>
                    <a:pt x="2787" y="358"/>
                  </a:lnTo>
                  <a:cubicBezTo>
                    <a:pt x="2882" y="358"/>
                    <a:pt x="2978" y="263"/>
                    <a:pt x="2978" y="143"/>
                  </a:cubicBezTo>
                  <a:cubicBezTo>
                    <a:pt x="2906" y="48"/>
                    <a:pt x="2859" y="1"/>
                    <a:pt x="276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7" name="Google Shape;1247;p90"/>
            <p:cNvSpPr/>
            <p:nvPr/>
          </p:nvSpPr>
          <p:spPr>
            <a:xfrm>
              <a:off x="2735588" y="4018608"/>
              <a:ext cx="41125" cy="8950"/>
            </a:xfrm>
            <a:custGeom>
              <a:rect b="b" l="l" r="r" t="t"/>
              <a:pathLst>
                <a:path extrusionOk="0" h="358" w="1645">
                  <a:moveTo>
                    <a:pt x="168" y="1"/>
                  </a:moveTo>
                  <a:cubicBezTo>
                    <a:pt x="96" y="1"/>
                    <a:pt x="1" y="96"/>
                    <a:pt x="1" y="215"/>
                  </a:cubicBezTo>
                  <a:cubicBezTo>
                    <a:pt x="1" y="310"/>
                    <a:pt x="96" y="358"/>
                    <a:pt x="168" y="358"/>
                  </a:cubicBezTo>
                  <a:lnTo>
                    <a:pt x="1454" y="358"/>
                  </a:lnTo>
                  <a:cubicBezTo>
                    <a:pt x="1549" y="358"/>
                    <a:pt x="1644" y="310"/>
                    <a:pt x="1644" y="215"/>
                  </a:cubicBezTo>
                  <a:cubicBezTo>
                    <a:pt x="1644" y="96"/>
                    <a:pt x="1573" y="1"/>
                    <a:pt x="145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48" name="Google Shape;1248;p90"/>
          <p:cNvGrpSpPr/>
          <p:nvPr/>
        </p:nvGrpSpPr>
        <p:grpSpPr>
          <a:xfrm>
            <a:off x="2544498" y="4161412"/>
            <a:ext cx="356019" cy="326899"/>
            <a:chOff x="3195213" y="3801858"/>
            <a:chExt cx="297700" cy="273350"/>
          </a:xfrm>
        </p:grpSpPr>
        <p:sp>
          <p:nvSpPr>
            <p:cNvPr id="1249" name="Google Shape;1249;p90"/>
            <p:cNvSpPr/>
            <p:nvPr/>
          </p:nvSpPr>
          <p:spPr>
            <a:xfrm>
              <a:off x="3195213" y="3801858"/>
              <a:ext cx="297700" cy="273350"/>
            </a:xfrm>
            <a:custGeom>
              <a:rect b="b" l="l" r="r" t="t"/>
              <a:pathLst>
                <a:path extrusionOk="0" h="10934" w="11908">
                  <a:moveTo>
                    <a:pt x="5883" y="336"/>
                  </a:moveTo>
                  <a:cubicBezTo>
                    <a:pt x="6764" y="336"/>
                    <a:pt x="7479" y="1050"/>
                    <a:pt x="7479" y="1955"/>
                  </a:cubicBezTo>
                  <a:cubicBezTo>
                    <a:pt x="7479" y="2836"/>
                    <a:pt x="6764" y="3551"/>
                    <a:pt x="5883" y="3551"/>
                  </a:cubicBezTo>
                  <a:cubicBezTo>
                    <a:pt x="5002" y="3551"/>
                    <a:pt x="4264" y="2836"/>
                    <a:pt x="4264" y="1955"/>
                  </a:cubicBezTo>
                  <a:cubicBezTo>
                    <a:pt x="4264" y="1050"/>
                    <a:pt x="4978" y="336"/>
                    <a:pt x="5883" y="336"/>
                  </a:cubicBezTo>
                  <a:close/>
                  <a:moveTo>
                    <a:pt x="4526" y="3336"/>
                  </a:moveTo>
                  <a:cubicBezTo>
                    <a:pt x="4692" y="3503"/>
                    <a:pt x="4883" y="3646"/>
                    <a:pt x="5097" y="3741"/>
                  </a:cubicBezTo>
                  <a:lnTo>
                    <a:pt x="3073" y="7337"/>
                  </a:lnTo>
                  <a:cubicBezTo>
                    <a:pt x="2858" y="7218"/>
                    <a:pt x="2644" y="7099"/>
                    <a:pt x="2454" y="7028"/>
                  </a:cubicBezTo>
                  <a:lnTo>
                    <a:pt x="4526" y="3336"/>
                  </a:lnTo>
                  <a:close/>
                  <a:moveTo>
                    <a:pt x="7240" y="3313"/>
                  </a:moveTo>
                  <a:lnTo>
                    <a:pt x="9336" y="7004"/>
                  </a:lnTo>
                  <a:cubicBezTo>
                    <a:pt x="9122" y="7051"/>
                    <a:pt x="8907" y="7170"/>
                    <a:pt x="8741" y="7290"/>
                  </a:cubicBezTo>
                  <a:lnTo>
                    <a:pt x="7598" y="5313"/>
                  </a:lnTo>
                  <a:cubicBezTo>
                    <a:pt x="7566" y="5249"/>
                    <a:pt x="7513" y="5218"/>
                    <a:pt x="7453" y="5218"/>
                  </a:cubicBezTo>
                  <a:cubicBezTo>
                    <a:pt x="7423" y="5218"/>
                    <a:pt x="7391" y="5226"/>
                    <a:pt x="7359" y="5242"/>
                  </a:cubicBezTo>
                  <a:cubicBezTo>
                    <a:pt x="7264" y="5313"/>
                    <a:pt x="7240" y="5384"/>
                    <a:pt x="7312" y="5480"/>
                  </a:cubicBezTo>
                  <a:lnTo>
                    <a:pt x="8455" y="7575"/>
                  </a:lnTo>
                  <a:cubicBezTo>
                    <a:pt x="8312" y="7742"/>
                    <a:pt x="8169" y="7933"/>
                    <a:pt x="8074" y="8171"/>
                  </a:cubicBezTo>
                  <a:lnTo>
                    <a:pt x="3692" y="8147"/>
                  </a:lnTo>
                  <a:cubicBezTo>
                    <a:pt x="3597" y="7933"/>
                    <a:pt x="3454" y="7718"/>
                    <a:pt x="3311" y="7552"/>
                  </a:cubicBezTo>
                  <a:lnTo>
                    <a:pt x="5383" y="3813"/>
                  </a:lnTo>
                  <a:cubicBezTo>
                    <a:pt x="5550" y="3860"/>
                    <a:pt x="5692" y="3884"/>
                    <a:pt x="5883" y="3884"/>
                  </a:cubicBezTo>
                  <a:cubicBezTo>
                    <a:pt x="6050" y="3884"/>
                    <a:pt x="6193" y="3836"/>
                    <a:pt x="6359" y="3813"/>
                  </a:cubicBezTo>
                  <a:lnTo>
                    <a:pt x="6883" y="4765"/>
                  </a:lnTo>
                  <a:cubicBezTo>
                    <a:pt x="6931" y="4829"/>
                    <a:pt x="6978" y="4860"/>
                    <a:pt x="7033" y="4860"/>
                  </a:cubicBezTo>
                  <a:cubicBezTo>
                    <a:pt x="7060" y="4860"/>
                    <a:pt x="7090" y="4853"/>
                    <a:pt x="7121" y="4837"/>
                  </a:cubicBezTo>
                  <a:cubicBezTo>
                    <a:pt x="7217" y="4765"/>
                    <a:pt x="7240" y="4670"/>
                    <a:pt x="7193" y="4599"/>
                  </a:cubicBezTo>
                  <a:lnTo>
                    <a:pt x="6669" y="3694"/>
                  </a:lnTo>
                  <a:cubicBezTo>
                    <a:pt x="6883" y="3598"/>
                    <a:pt x="7074" y="3455"/>
                    <a:pt x="7240" y="3313"/>
                  </a:cubicBezTo>
                  <a:close/>
                  <a:moveTo>
                    <a:pt x="8026" y="8504"/>
                  </a:moveTo>
                  <a:cubicBezTo>
                    <a:pt x="7979" y="8623"/>
                    <a:pt x="7979" y="8766"/>
                    <a:pt x="7979" y="8909"/>
                  </a:cubicBezTo>
                  <a:cubicBezTo>
                    <a:pt x="7955" y="9028"/>
                    <a:pt x="7955" y="9123"/>
                    <a:pt x="7979" y="9242"/>
                  </a:cubicBezTo>
                  <a:lnTo>
                    <a:pt x="3811" y="9242"/>
                  </a:lnTo>
                  <a:cubicBezTo>
                    <a:pt x="3859" y="9123"/>
                    <a:pt x="3859" y="9028"/>
                    <a:pt x="3859" y="8909"/>
                  </a:cubicBezTo>
                  <a:cubicBezTo>
                    <a:pt x="3859" y="8766"/>
                    <a:pt x="3811" y="8647"/>
                    <a:pt x="3811" y="8504"/>
                  </a:cubicBezTo>
                  <a:close/>
                  <a:moveTo>
                    <a:pt x="9884" y="7313"/>
                  </a:moveTo>
                  <a:cubicBezTo>
                    <a:pt x="10789" y="7313"/>
                    <a:pt x="11503" y="8028"/>
                    <a:pt x="11503" y="8909"/>
                  </a:cubicBezTo>
                  <a:cubicBezTo>
                    <a:pt x="11503" y="9814"/>
                    <a:pt x="10765" y="10528"/>
                    <a:pt x="9884" y="10528"/>
                  </a:cubicBezTo>
                  <a:cubicBezTo>
                    <a:pt x="9003" y="10528"/>
                    <a:pt x="8288" y="9814"/>
                    <a:pt x="8288" y="8909"/>
                  </a:cubicBezTo>
                  <a:cubicBezTo>
                    <a:pt x="8288" y="8028"/>
                    <a:pt x="9003" y="7313"/>
                    <a:pt x="9884" y="7313"/>
                  </a:cubicBezTo>
                  <a:close/>
                  <a:moveTo>
                    <a:pt x="5938" y="1"/>
                  </a:moveTo>
                  <a:cubicBezTo>
                    <a:pt x="4836" y="1"/>
                    <a:pt x="3978" y="865"/>
                    <a:pt x="3978" y="1979"/>
                  </a:cubicBezTo>
                  <a:cubicBezTo>
                    <a:pt x="3978" y="2384"/>
                    <a:pt x="4097" y="2789"/>
                    <a:pt x="4335" y="3098"/>
                  </a:cubicBezTo>
                  <a:lnTo>
                    <a:pt x="2120" y="7004"/>
                  </a:lnTo>
                  <a:lnTo>
                    <a:pt x="1954" y="7004"/>
                  </a:lnTo>
                  <a:cubicBezTo>
                    <a:pt x="1596" y="7004"/>
                    <a:pt x="1191" y="7123"/>
                    <a:pt x="906" y="7313"/>
                  </a:cubicBezTo>
                  <a:cubicBezTo>
                    <a:pt x="810" y="7361"/>
                    <a:pt x="787" y="7480"/>
                    <a:pt x="858" y="7575"/>
                  </a:cubicBezTo>
                  <a:cubicBezTo>
                    <a:pt x="903" y="7605"/>
                    <a:pt x="958" y="7636"/>
                    <a:pt x="1016" y="7636"/>
                  </a:cubicBezTo>
                  <a:cubicBezTo>
                    <a:pt x="1050" y="7636"/>
                    <a:pt x="1085" y="7625"/>
                    <a:pt x="1120" y="7599"/>
                  </a:cubicBezTo>
                  <a:cubicBezTo>
                    <a:pt x="1382" y="7456"/>
                    <a:pt x="1644" y="7361"/>
                    <a:pt x="1977" y="7361"/>
                  </a:cubicBezTo>
                  <a:cubicBezTo>
                    <a:pt x="2906" y="7361"/>
                    <a:pt x="3644" y="8147"/>
                    <a:pt x="3573" y="9052"/>
                  </a:cubicBezTo>
                  <a:cubicBezTo>
                    <a:pt x="3549" y="9862"/>
                    <a:pt x="2858" y="10552"/>
                    <a:pt x="2049" y="10576"/>
                  </a:cubicBezTo>
                  <a:cubicBezTo>
                    <a:pt x="2009" y="10579"/>
                    <a:pt x="1970" y="10581"/>
                    <a:pt x="1931" y="10581"/>
                  </a:cubicBezTo>
                  <a:cubicBezTo>
                    <a:pt x="1077" y="10581"/>
                    <a:pt x="358" y="9846"/>
                    <a:pt x="358" y="8980"/>
                  </a:cubicBezTo>
                  <a:cubicBezTo>
                    <a:pt x="358" y="8671"/>
                    <a:pt x="453" y="8385"/>
                    <a:pt x="596" y="8147"/>
                  </a:cubicBezTo>
                  <a:cubicBezTo>
                    <a:pt x="668" y="8052"/>
                    <a:pt x="620" y="7956"/>
                    <a:pt x="572" y="7909"/>
                  </a:cubicBezTo>
                  <a:cubicBezTo>
                    <a:pt x="528" y="7876"/>
                    <a:pt x="479" y="7858"/>
                    <a:pt x="434" y="7858"/>
                  </a:cubicBezTo>
                  <a:cubicBezTo>
                    <a:pt x="382" y="7858"/>
                    <a:pt x="336" y="7881"/>
                    <a:pt x="310" y="7933"/>
                  </a:cubicBezTo>
                  <a:cubicBezTo>
                    <a:pt x="120" y="8218"/>
                    <a:pt x="1" y="8576"/>
                    <a:pt x="1" y="8980"/>
                  </a:cubicBezTo>
                  <a:cubicBezTo>
                    <a:pt x="1" y="10052"/>
                    <a:pt x="858" y="10933"/>
                    <a:pt x="1977" y="10933"/>
                  </a:cubicBezTo>
                  <a:cubicBezTo>
                    <a:pt x="2811" y="10933"/>
                    <a:pt x="3525" y="10409"/>
                    <a:pt x="3811" y="9647"/>
                  </a:cubicBezTo>
                  <a:lnTo>
                    <a:pt x="8121" y="9647"/>
                  </a:lnTo>
                  <a:cubicBezTo>
                    <a:pt x="8407" y="10409"/>
                    <a:pt x="9146" y="10933"/>
                    <a:pt x="9979" y="10933"/>
                  </a:cubicBezTo>
                  <a:cubicBezTo>
                    <a:pt x="10979" y="10933"/>
                    <a:pt x="11860" y="10100"/>
                    <a:pt x="11908" y="9099"/>
                  </a:cubicBezTo>
                  <a:cubicBezTo>
                    <a:pt x="11884" y="7909"/>
                    <a:pt x="11003" y="6980"/>
                    <a:pt x="9884" y="6980"/>
                  </a:cubicBezTo>
                  <a:lnTo>
                    <a:pt x="9717" y="6980"/>
                  </a:lnTo>
                  <a:lnTo>
                    <a:pt x="7502" y="3074"/>
                  </a:lnTo>
                  <a:cubicBezTo>
                    <a:pt x="7740" y="2741"/>
                    <a:pt x="7860" y="2336"/>
                    <a:pt x="7860" y="1884"/>
                  </a:cubicBezTo>
                  <a:cubicBezTo>
                    <a:pt x="7836" y="883"/>
                    <a:pt x="7026" y="50"/>
                    <a:pt x="6026" y="2"/>
                  </a:cubicBezTo>
                  <a:cubicBezTo>
                    <a:pt x="5996" y="1"/>
                    <a:pt x="5967" y="1"/>
                    <a:pt x="593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0" name="Google Shape;1250;p90"/>
            <p:cNvSpPr/>
            <p:nvPr/>
          </p:nvSpPr>
          <p:spPr>
            <a:xfrm>
              <a:off x="3445263" y="4003733"/>
              <a:ext cx="26225" cy="44075"/>
            </a:xfrm>
            <a:custGeom>
              <a:rect b="b" l="l" r="r" t="t"/>
              <a:pathLst>
                <a:path extrusionOk="0" h="1763" w="1049">
                  <a:moveTo>
                    <a:pt x="549" y="0"/>
                  </a:moveTo>
                  <a:cubicBezTo>
                    <a:pt x="310" y="0"/>
                    <a:pt x="96" y="191"/>
                    <a:pt x="48" y="429"/>
                  </a:cubicBezTo>
                  <a:cubicBezTo>
                    <a:pt x="1" y="501"/>
                    <a:pt x="72" y="596"/>
                    <a:pt x="191" y="620"/>
                  </a:cubicBezTo>
                  <a:cubicBezTo>
                    <a:pt x="212" y="630"/>
                    <a:pt x="231" y="635"/>
                    <a:pt x="249" y="635"/>
                  </a:cubicBezTo>
                  <a:cubicBezTo>
                    <a:pt x="316" y="635"/>
                    <a:pt x="368" y="570"/>
                    <a:pt x="406" y="477"/>
                  </a:cubicBezTo>
                  <a:cubicBezTo>
                    <a:pt x="430" y="381"/>
                    <a:pt x="477" y="358"/>
                    <a:pt x="549" y="358"/>
                  </a:cubicBezTo>
                  <a:cubicBezTo>
                    <a:pt x="644" y="358"/>
                    <a:pt x="715" y="429"/>
                    <a:pt x="715" y="548"/>
                  </a:cubicBezTo>
                  <a:cubicBezTo>
                    <a:pt x="715" y="620"/>
                    <a:pt x="668" y="715"/>
                    <a:pt x="549" y="715"/>
                  </a:cubicBezTo>
                  <a:cubicBezTo>
                    <a:pt x="453" y="715"/>
                    <a:pt x="358" y="810"/>
                    <a:pt x="358" y="905"/>
                  </a:cubicBezTo>
                  <a:cubicBezTo>
                    <a:pt x="358" y="977"/>
                    <a:pt x="453" y="1072"/>
                    <a:pt x="549" y="1072"/>
                  </a:cubicBezTo>
                  <a:cubicBezTo>
                    <a:pt x="644" y="1072"/>
                    <a:pt x="715" y="1144"/>
                    <a:pt x="715" y="1263"/>
                  </a:cubicBezTo>
                  <a:cubicBezTo>
                    <a:pt x="715" y="1334"/>
                    <a:pt x="668" y="1429"/>
                    <a:pt x="549" y="1429"/>
                  </a:cubicBezTo>
                  <a:cubicBezTo>
                    <a:pt x="453" y="1429"/>
                    <a:pt x="406" y="1382"/>
                    <a:pt x="406" y="1286"/>
                  </a:cubicBezTo>
                  <a:lnTo>
                    <a:pt x="406" y="1263"/>
                  </a:lnTo>
                  <a:cubicBezTo>
                    <a:pt x="406" y="1167"/>
                    <a:pt x="310" y="1072"/>
                    <a:pt x="215" y="1072"/>
                  </a:cubicBezTo>
                  <a:cubicBezTo>
                    <a:pt x="120" y="1072"/>
                    <a:pt x="48" y="1167"/>
                    <a:pt x="48" y="1263"/>
                  </a:cubicBezTo>
                  <a:lnTo>
                    <a:pt x="48" y="1310"/>
                  </a:lnTo>
                  <a:cubicBezTo>
                    <a:pt x="72" y="1548"/>
                    <a:pt x="287" y="1763"/>
                    <a:pt x="549" y="1763"/>
                  </a:cubicBezTo>
                  <a:cubicBezTo>
                    <a:pt x="811" y="1763"/>
                    <a:pt x="1049" y="1525"/>
                    <a:pt x="1049" y="1263"/>
                  </a:cubicBezTo>
                  <a:cubicBezTo>
                    <a:pt x="1049" y="1144"/>
                    <a:pt x="1001" y="1024"/>
                    <a:pt x="930" y="929"/>
                  </a:cubicBezTo>
                  <a:cubicBezTo>
                    <a:pt x="1001" y="786"/>
                    <a:pt x="1049" y="667"/>
                    <a:pt x="1049" y="501"/>
                  </a:cubicBezTo>
                  <a:cubicBezTo>
                    <a:pt x="1049" y="239"/>
                    <a:pt x="811" y="0"/>
                    <a:pt x="54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1" name="Google Shape;1251;p90"/>
            <p:cNvSpPr/>
            <p:nvPr/>
          </p:nvSpPr>
          <p:spPr>
            <a:xfrm>
              <a:off x="3412538" y="4003583"/>
              <a:ext cx="27400" cy="42750"/>
            </a:xfrm>
            <a:custGeom>
              <a:rect b="b" l="l" r="r" t="t"/>
              <a:pathLst>
                <a:path extrusionOk="0" h="1710" w="1096">
                  <a:moveTo>
                    <a:pt x="579" y="337"/>
                  </a:moveTo>
                  <a:cubicBezTo>
                    <a:pt x="687" y="337"/>
                    <a:pt x="786" y="445"/>
                    <a:pt x="786" y="554"/>
                  </a:cubicBezTo>
                  <a:lnTo>
                    <a:pt x="786" y="1150"/>
                  </a:lnTo>
                  <a:cubicBezTo>
                    <a:pt x="786" y="1250"/>
                    <a:pt x="701" y="1351"/>
                    <a:pt x="603" y="1351"/>
                  </a:cubicBezTo>
                  <a:cubicBezTo>
                    <a:pt x="585" y="1351"/>
                    <a:pt x="566" y="1347"/>
                    <a:pt x="548" y="1340"/>
                  </a:cubicBezTo>
                  <a:cubicBezTo>
                    <a:pt x="453" y="1316"/>
                    <a:pt x="357" y="1221"/>
                    <a:pt x="357" y="1150"/>
                  </a:cubicBezTo>
                  <a:lnTo>
                    <a:pt x="357" y="554"/>
                  </a:lnTo>
                  <a:cubicBezTo>
                    <a:pt x="357" y="435"/>
                    <a:pt x="429" y="340"/>
                    <a:pt x="548" y="340"/>
                  </a:cubicBezTo>
                  <a:cubicBezTo>
                    <a:pt x="558" y="338"/>
                    <a:pt x="569" y="337"/>
                    <a:pt x="579" y="337"/>
                  </a:cubicBezTo>
                  <a:close/>
                  <a:moveTo>
                    <a:pt x="536" y="1"/>
                  </a:moveTo>
                  <a:cubicBezTo>
                    <a:pt x="509" y="1"/>
                    <a:pt x="481" y="3"/>
                    <a:pt x="453" y="6"/>
                  </a:cubicBezTo>
                  <a:cubicBezTo>
                    <a:pt x="214" y="30"/>
                    <a:pt x="0" y="268"/>
                    <a:pt x="0" y="554"/>
                  </a:cubicBezTo>
                  <a:lnTo>
                    <a:pt x="0" y="1150"/>
                  </a:lnTo>
                  <a:cubicBezTo>
                    <a:pt x="0" y="1411"/>
                    <a:pt x="214" y="1650"/>
                    <a:pt x="453" y="1697"/>
                  </a:cubicBezTo>
                  <a:cubicBezTo>
                    <a:pt x="493" y="1705"/>
                    <a:pt x="532" y="1709"/>
                    <a:pt x="570" y="1709"/>
                  </a:cubicBezTo>
                  <a:cubicBezTo>
                    <a:pt x="870" y="1709"/>
                    <a:pt x="1096" y="1469"/>
                    <a:pt x="1096" y="1173"/>
                  </a:cubicBezTo>
                  <a:lnTo>
                    <a:pt x="1096" y="554"/>
                  </a:lnTo>
                  <a:cubicBezTo>
                    <a:pt x="1096" y="247"/>
                    <a:pt x="853" y="1"/>
                    <a:pt x="53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2" name="Google Shape;1252;p90"/>
            <p:cNvSpPr/>
            <p:nvPr/>
          </p:nvSpPr>
          <p:spPr>
            <a:xfrm>
              <a:off x="3244638" y="4003733"/>
              <a:ext cx="27400" cy="41700"/>
            </a:xfrm>
            <a:custGeom>
              <a:rect b="b" l="l" r="r" t="t"/>
              <a:pathLst>
                <a:path extrusionOk="0" h="1668" w="1096">
                  <a:moveTo>
                    <a:pt x="524" y="0"/>
                  </a:moveTo>
                  <a:cubicBezTo>
                    <a:pt x="286" y="0"/>
                    <a:pt x="96" y="191"/>
                    <a:pt x="24" y="429"/>
                  </a:cubicBezTo>
                  <a:cubicBezTo>
                    <a:pt x="0" y="501"/>
                    <a:pt x="48" y="572"/>
                    <a:pt x="119" y="596"/>
                  </a:cubicBezTo>
                  <a:cubicBezTo>
                    <a:pt x="152" y="615"/>
                    <a:pt x="185" y="624"/>
                    <a:pt x="215" y="624"/>
                  </a:cubicBezTo>
                  <a:cubicBezTo>
                    <a:pt x="295" y="624"/>
                    <a:pt x="358" y="563"/>
                    <a:pt x="358" y="477"/>
                  </a:cubicBezTo>
                  <a:cubicBezTo>
                    <a:pt x="381" y="381"/>
                    <a:pt x="453" y="358"/>
                    <a:pt x="500" y="358"/>
                  </a:cubicBezTo>
                  <a:cubicBezTo>
                    <a:pt x="596" y="358"/>
                    <a:pt x="643" y="429"/>
                    <a:pt x="691" y="501"/>
                  </a:cubicBezTo>
                  <a:lnTo>
                    <a:pt x="691" y="548"/>
                  </a:lnTo>
                  <a:cubicBezTo>
                    <a:pt x="643" y="596"/>
                    <a:pt x="620" y="691"/>
                    <a:pt x="572" y="739"/>
                  </a:cubicBezTo>
                  <a:cubicBezTo>
                    <a:pt x="358" y="1048"/>
                    <a:pt x="239" y="1191"/>
                    <a:pt x="167" y="1286"/>
                  </a:cubicBezTo>
                  <a:cubicBezTo>
                    <a:pt x="96" y="1405"/>
                    <a:pt x="48" y="1453"/>
                    <a:pt x="96" y="1548"/>
                  </a:cubicBezTo>
                  <a:cubicBezTo>
                    <a:pt x="119" y="1620"/>
                    <a:pt x="143" y="1644"/>
                    <a:pt x="215" y="1667"/>
                  </a:cubicBezTo>
                  <a:lnTo>
                    <a:pt x="929" y="1667"/>
                  </a:lnTo>
                  <a:cubicBezTo>
                    <a:pt x="1001" y="1667"/>
                    <a:pt x="1096" y="1620"/>
                    <a:pt x="1096" y="1525"/>
                  </a:cubicBezTo>
                  <a:cubicBezTo>
                    <a:pt x="1096" y="1405"/>
                    <a:pt x="1048" y="1334"/>
                    <a:pt x="929" y="1334"/>
                  </a:cubicBezTo>
                  <a:lnTo>
                    <a:pt x="572" y="1334"/>
                  </a:lnTo>
                  <a:cubicBezTo>
                    <a:pt x="620" y="1263"/>
                    <a:pt x="739" y="1096"/>
                    <a:pt x="858" y="953"/>
                  </a:cubicBezTo>
                  <a:cubicBezTo>
                    <a:pt x="953" y="810"/>
                    <a:pt x="1001" y="691"/>
                    <a:pt x="1048" y="596"/>
                  </a:cubicBezTo>
                  <a:lnTo>
                    <a:pt x="1048" y="548"/>
                  </a:lnTo>
                  <a:lnTo>
                    <a:pt x="1048" y="501"/>
                  </a:lnTo>
                  <a:cubicBezTo>
                    <a:pt x="1048" y="239"/>
                    <a:pt x="810" y="0"/>
                    <a:pt x="52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3" name="Google Shape;1253;p90"/>
            <p:cNvSpPr/>
            <p:nvPr/>
          </p:nvSpPr>
          <p:spPr>
            <a:xfrm>
              <a:off x="3214263" y="4002858"/>
              <a:ext cx="27425" cy="42850"/>
            </a:xfrm>
            <a:custGeom>
              <a:rect b="b" l="l" r="r" t="t"/>
              <a:pathLst>
                <a:path extrusionOk="0" h="1714" w="1097">
                  <a:moveTo>
                    <a:pt x="518" y="366"/>
                  </a:moveTo>
                  <a:cubicBezTo>
                    <a:pt x="528" y="366"/>
                    <a:pt x="538" y="367"/>
                    <a:pt x="549" y="369"/>
                  </a:cubicBezTo>
                  <a:cubicBezTo>
                    <a:pt x="644" y="393"/>
                    <a:pt x="739" y="488"/>
                    <a:pt x="739" y="583"/>
                  </a:cubicBezTo>
                  <a:lnTo>
                    <a:pt x="739" y="1179"/>
                  </a:lnTo>
                  <a:cubicBezTo>
                    <a:pt x="739" y="1298"/>
                    <a:pt x="668" y="1369"/>
                    <a:pt x="549" y="1369"/>
                  </a:cubicBezTo>
                  <a:cubicBezTo>
                    <a:pt x="530" y="1376"/>
                    <a:pt x="512" y="1380"/>
                    <a:pt x="494" y="1380"/>
                  </a:cubicBezTo>
                  <a:cubicBezTo>
                    <a:pt x="395" y="1380"/>
                    <a:pt x="310" y="1279"/>
                    <a:pt x="310" y="1179"/>
                  </a:cubicBezTo>
                  <a:lnTo>
                    <a:pt x="310" y="583"/>
                  </a:lnTo>
                  <a:cubicBezTo>
                    <a:pt x="310" y="474"/>
                    <a:pt x="410" y="366"/>
                    <a:pt x="518" y="366"/>
                  </a:cubicBezTo>
                  <a:close/>
                  <a:moveTo>
                    <a:pt x="534" y="1"/>
                  </a:moveTo>
                  <a:cubicBezTo>
                    <a:pt x="230" y="1"/>
                    <a:pt x="1" y="259"/>
                    <a:pt x="1" y="536"/>
                  </a:cubicBezTo>
                  <a:lnTo>
                    <a:pt x="1" y="1179"/>
                  </a:lnTo>
                  <a:cubicBezTo>
                    <a:pt x="1" y="1456"/>
                    <a:pt x="230" y="1714"/>
                    <a:pt x="534" y="1714"/>
                  </a:cubicBezTo>
                  <a:cubicBezTo>
                    <a:pt x="569" y="1714"/>
                    <a:pt x="606" y="1710"/>
                    <a:pt x="644" y="1702"/>
                  </a:cubicBezTo>
                  <a:cubicBezTo>
                    <a:pt x="882" y="1679"/>
                    <a:pt x="1096" y="1440"/>
                    <a:pt x="1096" y="1179"/>
                  </a:cubicBezTo>
                  <a:lnTo>
                    <a:pt x="1096" y="583"/>
                  </a:lnTo>
                  <a:cubicBezTo>
                    <a:pt x="1096" y="297"/>
                    <a:pt x="882" y="59"/>
                    <a:pt x="644" y="12"/>
                  </a:cubicBezTo>
                  <a:cubicBezTo>
                    <a:pt x="606" y="4"/>
                    <a:pt x="569" y="1"/>
                    <a:pt x="53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4" name="Google Shape;1254;p90"/>
            <p:cNvSpPr/>
            <p:nvPr/>
          </p:nvSpPr>
          <p:spPr>
            <a:xfrm>
              <a:off x="3350613" y="3828708"/>
              <a:ext cx="17275" cy="44175"/>
            </a:xfrm>
            <a:custGeom>
              <a:rect b="b" l="l" r="r" t="t"/>
              <a:pathLst>
                <a:path extrusionOk="0" h="1767" w="691">
                  <a:moveTo>
                    <a:pt x="215" y="0"/>
                  </a:moveTo>
                  <a:cubicBezTo>
                    <a:pt x="96" y="0"/>
                    <a:pt x="0" y="95"/>
                    <a:pt x="48" y="214"/>
                  </a:cubicBezTo>
                  <a:cubicBezTo>
                    <a:pt x="72" y="310"/>
                    <a:pt x="167" y="357"/>
                    <a:pt x="215" y="357"/>
                  </a:cubicBezTo>
                  <a:lnTo>
                    <a:pt x="334" y="357"/>
                  </a:lnTo>
                  <a:lnTo>
                    <a:pt x="334" y="1596"/>
                  </a:lnTo>
                  <a:cubicBezTo>
                    <a:pt x="334" y="1667"/>
                    <a:pt x="405" y="1738"/>
                    <a:pt x="500" y="1762"/>
                  </a:cubicBezTo>
                  <a:cubicBezTo>
                    <a:pt x="513" y="1765"/>
                    <a:pt x="525" y="1767"/>
                    <a:pt x="537" y="1767"/>
                  </a:cubicBezTo>
                  <a:cubicBezTo>
                    <a:pt x="619" y="1767"/>
                    <a:pt x="691" y="1699"/>
                    <a:pt x="691" y="1596"/>
                  </a:cubicBezTo>
                  <a:lnTo>
                    <a:pt x="691" y="191"/>
                  </a:lnTo>
                  <a:cubicBezTo>
                    <a:pt x="691" y="95"/>
                    <a:pt x="596" y="0"/>
                    <a:pt x="52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5" name="Google Shape;1255;p90"/>
            <p:cNvSpPr/>
            <p:nvPr/>
          </p:nvSpPr>
          <p:spPr>
            <a:xfrm>
              <a:off x="3316663" y="3827458"/>
              <a:ext cx="29200" cy="44875"/>
            </a:xfrm>
            <a:custGeom>
              <a:rect b="b" l="l" r="r" t="t"/>
              <a:pathLst>
                <a:path extrusionOk="0" h="1795" w="1168">
                  <a:moveTo>
                    <a:pt x="596" y="383"/>
                  </a:moveTo>
                  <a:cubicBezTo>
                    <a:pt x="715" y="383"/>
                    <a:pt x="811" y="502"/>
                    <a:pt x="811" y="622"/>
                  </a:cubicBezTo>
                  <a:lnTo>
                    <a:pt x="811" y="1241"/>
                  </a:lnTo>
                  <a:cubicBezTo>
                    <a:pt x="811" y="1360"/>
                    <a:pt x="715" y="1479"/>
                    <a:pt x="596" y="1479"/>
                  </a:cubicBezTo>
                  <a:cubicBezTo>
                    <a:pt x="453" y="1479"/>
                    <a:pt x="358" y="1407"/>
                    <a:pt x="358" y="1241"/>
                  </a:cubicBezTo>
                  <a:lnTo>
                    <a:pt x="358" y="622"/>
                  </a:lnTo>
                  <a:cubicBezTo>
                    <a:pt x="358" y="502"/>
                    <a:pt x="477" y="383"/>
                    <a:pt x="596" y="383"/>
                  </a:cubicBezTo>
                  <a:close/>
                  <a:moveTo>
                    <a:pt x="623" y="1"/>
                  </a:moveTo>
                  <a:cubicBezTo>
                    <a:pt x="285" y="1"/>
                    <a:pt x="1" y="255"/>
                    <a:pt x="1" y="574"/>
                  </a:cubicBezTo>
                  <a:lnTo>
                    <a:pt x="1" y="1217"/>
                  </a:lnTo>
                  <a:cubicBezTo>
                    <a:pt x="1" y="1550"/>
                    <a:pt x="263" y="1788"/>
                    <a:pt x="572" y="1788"/>
                  </a:cubicBezTo>
                  <a:cubicBezTo>
                    <a:pt x="599" y="1792"/>
                    <a:pt x="625" y="1794"/>
                    <a:pt x="650" y="1794"/>
                  </a:cubicBezTo>
                  <a:cubicBezTo>
                    <a:pt x="946" y="1794"/>
                    <a:pt x="1168" y="1548"/>
                    <a:pt x="1168" y="1241"/>
                  </a:cubicBezTo>
                  <a:lnTo>
                    <a:pt x="1168" y="598"/>
                  </a:lnTo>
                  <a:cubicBezTo>
                    <a:pt x="1168" y="336"/>
                    <a:pt x="930" y="26"/>
                    <a:pt x="668" y="2"/>
                  </a:cubicBezTo>
                  <a:cubicBezTo>
                    <a:pt x="653" y="1"/>
                    <a:pt x="638" y="1"/>
                    <a:pt x="62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56" name="Google Shape;1256;p90"/>
          <p:cNvGrpSpPr/>
          <p:nvPr/>
        </p:nvGrpSpPr>
        <p:grpSpPr>
          <a:xfrm>
            <a:off x="3247999" y="4147838"/>
            <a:ext cx="356019" cy="356139"/>
            <a:chOff x="3656038" y="3790508"/>
            <a:chExt cx="297700" cy="297800"/>
          </a:xfrm>
        </p:grpSpPr>
        <p:sp>
          <p:nvSpPr>
            <p:cNvPr id="1257" name="Google Shape;1257;p90"/>
            <p:cNvSpPr/>
            <p:nvPr/>
          </p:nvSpPr>
          <p:spPr>
            <a:xfrm>
              <a:off x="3871563" y="3876333"/>
              <a:ext cx="28600" cy="39900"/>
            </a:xfrm>
            <a:custGeom>
              <a:rect b="b" l="l" r="r" t="t"/>
              <a:pathLst>
                <a:path extrusionOk="0" h="1596" w="1144">
                  <a:moveTo>
                    <a:pt x="548" y="334"/>
                  </a:moveTo>
                  <a:cubicBezTo>
                    <a:pt x="619" y="334"/>
                    <a:pt x="667" y="357"/>
                    <a:pt x="667" y="429"/>
                  </a:cubicBezTo>
                  <a:cubicBezTo>
                    <a:pt x="691" y="524"/>
                    <a:pt x="643" y="572"/>
                    <a:pt x="548" y="572"/>
                  </a:cubicBezTo>
                  <a:lnTo>
                    <a:pt x="381" y="572"/>
                  </a:lnTo>
                  <a:lnTo>
                    <a:pt x="381" y="334"/>
                  </a:lnTo>
                  <a:close/>
                  <a:moveTo>
                    <a:pt x="619" y="929"/>
                  </a:moveTo>
                  <a:cubicBezTo>
                    <a:pt x="691" y="929"/>
                    <a:pt x="762" y="1000"/>
                    <a:pt x="786" y="1048"/>
                  </a:cubicBezTo>
                  <a:cubicBezTo>
                    <a:pt x="810" y="1167"/>
                    <a:pt x="738" y="1262"/>
                    <a:pt x="643" y="1262"/>
                  </a:cubicBezTo>
                  <a:lnTo>
                    <a:pt x="381" y="1262"/>
                  </a:lnTo>
                  <a:lnTo>
                    <a:pt x="381" y="929"/>
                  </a:lnTo>
                  <a:close/>
                  <a:moveTo>
                    <a:pt x="191" y="0"/>
                  </a:moveTo>
                  <a:cubicBezTo>
                    <a:pt x="95" y="0"/>
                    <a:pt x="0" y="95"/>
                    <a:pt x="0" y="191"/>
                  </a:cubicBezTo>
                  <a:lnTo>
                    <a:pt x="0" y="1429"/>
                  </a:lnTo>
                  <a:lnTo>
                    <a:pt x="0" y="1500"/>
                  </a:lnTo>
                  <a:cubicBezTo>
                    <a:pt x="71" y="1548"/>
                    <a:pt x="143" y="1596"/>
                    <a:pt x="214" y="1596"/>
                  </a:cubicBezTo>
                  <a:lnTo>
                    <a:pt x="643" y="1596"/>
                  </a:lnTo>
                  <a:cubicBezTo>
                    <a:pt x="905" y="1596"/>
                    <a:pt x="1143" y="1358"/>
                    <a:pt x="1143" y="1072"/>
                  </a:cubicBezTo>
                  <a:cubicBezTo>
                    <a:pt x="1143" y="929"/>
                    <a:pt x="1095" y="786"/>
                    <a:pt x="976" y="691"/>
                  </a:cubicBezTo>
                  <a:cubicBezTo>
                    <a:pt x="1024" y="596"/>
                    <a:pt x="1024" y="500"/>
                    <a:pt x="1024" y="429"/>
                  </a:cubicBezTo>
                  <a:cubicBezTo>
                    <a:pt x="1000" y="191"/>
                    <a:pt x="786" y="0"/>
                    <a:pt x="54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8" name="Google Shape;1258;p90"/>
            <p:cNvSpPr/>
            <p:nvPr/>
          </p:nvSpPr>
          <p:spPr>
            <a:xfrm>
              <a:off x="3799513" y="3812033"/>
              <a:ext cx="35150" cy="40625"/>
            </a:xfrm>
            <a:custGeom>
              <a:rect b="b" l="l" r="r" t="t"/>
              <a:pathLst>
                <a:path extrusionOk="0" h="1625" w="1406">
                  <a:moveTo>
                    <a:pt x="715" y="643"/>
                  </a:moveTo>
                  <a:lnTo>
                    <a:pt x="834" y="977"/>
                  </a:lnTo>
                  <a:lnTo>
                    <a:pt x="572" y="977"/>
                  </a:lnTo>
                  <a:lnTo>
                    <a:pt x="715" y="643"/>
                  </a:lnTo>
                  <a:close/>
                  <a:moveTo>
                    <a:pt x="691" y="0"/>
                  </a:moveTo>
                  <a:cubicBezTo>
                    <a:pt x="596" y="0"/>
                    <a:pt x="548" y="48"/>
                    <a:pt x="501" y="119"/>
                  </a:cubicBezTo>
                  <a:lnTo>
                    <a:pt x="0" y="1381"/>
                  </a:lnTo>
                  <a:cubicBezTo>
                    <a:pt x="0" y="1548"/>
                    <a:pt x="72" y="1620"/>
                    <a:pt x="167" y="1620"/>
                  </a:cubicBezTo>
                  <a:lnTo>
                    <a:pt x="215" y="1620"/>
                  </a:lnTo>
                  <a:cubicBezTo>
                    <a:pt x="286" y="1620"/>
                    <a:pt x="358" y="1596"/>
                    <a:pt x="358" y="1501"/>
                  </a:cubicBezTo>
                  <a:lnTo>
                    <a:pt x="453" y="1310"/>
                  </a:lnTo>
                  <a:lnTo>
                    <a:pt x="953" y="1310"/>
                  </a:lnTo>
                  <a:lnTo>
                    <a:pt x="1024" y="1501"/>
                  </a:lnTo>
                  <a:cubicBezTo>
                    <a:pt x="1042" y="1569"/>
                    <a:pt x="1108" y="1625"/>
                    <a:pt x="1179" y="1625"/>
                  </a:cubicBezTo>
                  <a:cubicBezTo>
                    <a:pt x="1207" y="1625"/>
                    <a:pt x="1236" y="1616"/>
                    <a:pt x="1263" y="1596"/>
                  </a:cubicBezTo>
                  <a:cubicBezTo>
                    <a:pt x="1358" y="1572"/>
                    <a:pt x="1406" y="1453"/>
                    <a:pt x="1358" y="1358"/>
                  </a:cubicBezTo>
                  <a:lnTo>
                    <a:pt x="882" y="119"/>
                  </a:lnTo>
                  <a:cubicBezTo>
                    <a:pt x="834" y="24"/>
                    <a:pt x="763" y="0"/>
                    <a:pt x="69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9" name="Google Shape;1259;p90"/>
            <p:cNvSpPr/>
            <p:nvPr/>
          </p:nvSpPr>
          <p:spPr>
            <a:xfrm>
              <a:off x="3916788" y="4003133"/>
              <a:ext cx="30400" cy="39325"/>
            </a:xfrm>
            <a:custGeom>
              <a:rect b="b" l="l" r="r" t="t"/>
              <a:pathLst>
                <a:path extrusionOk="0" h="1573" w="1216">
                  <a:moveTo>
                    <a:pt x="525" y="334"/>
                  </a:moveTo>
                  <a:cubicBezTo>
                    <a:pt x="834" y="334"/>
                    <a:pt x="858" y="644"/>
                    <a:pt x="858" y="763"/>
                  </a:cubicBezTo>
                  <a:cubicBezTo>
                    <a:pt x="858" y="1072"/>
                    <a:pt x="715" y="1215"/>
                    <a:pt x="525" y="1215"/>
                  </a:cubicBezTo>
                  <a:lnTo>
                    <a:pt x="358" y="1215"/>
                  </a:lnTo>
                  <a:lnTo>
                    <a:pt x="358" y="763"/>
                  </a:lnTo>
                  <a:lnTo>
                    <a:pt x="358" y="334"/>
                  </a:lnTo>
                  <a:close/>
                  <a:moveTo>
                    <a:pt x="96" y="1"/>
                  </a:moveTo>
                  <a:cubicBezTo>
                    <a:pt x="25" y="24"/>
                    <a:pt x="1" y="96"/>
                    <a:pt x="1" y="167"/>
                  </a:cubicBezTo>
                  <a:lnTo>
                    <a:pt x="1" y="810"/>
                  </a:lnTo>
                  <a:cubicBezTo>
                    <a:pt x="25" y="953"/>
                    <a:pt x="25" y="1406"/>
                    <a:pt x="25" y="1406"/>
                  </a:cubicBezTo>
                  <a:cubicBezTo>
                    <a:pt x="25" y="1453"/>
                    <a:pt x="72" y="1549"/>
                    <a:pt x="144" y="1572"/>
                  </a:cubicBezTo>
                  <a:lnTo>
                    <a:pt x="549" y="1572"/>
                  </a:lnTo>
                  <a:cubicBezTo>
                    <a:pt x="953" y="1572"/>
                    <a:pt x="1215" y="1239"/>
                    <a:pt x="1215" y="810"/>
                  </a:cubicBezTo>
                  <a:cubicBezTo>
                    <a:pt x="1215" y="334"/>
                    <a:pt x="953" y="1"/>
                    <a:pt x="52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0" name="Google Shape;1260;p90"/>
            <p:cNvSpPr/>
            <p:nvPr/>
          </p:nvSpPr>
          <p:spPr>
            <a:xfrm>
              <a:off x="3833438" y="3939933"/>
              <a:ext cx="34575" cy="39425"/>
            </a:xfrm>
            <a:custGeom>
              <a:rect b="b" l="l" r="r" t="t"/>
              <a:pathLst>
                <a:path extrusionOk="0" h="1577" w="1383">
                  <a:moveTo>
                    <a:pt x="710" y="0"/>
                  </a:moveTo>
                  <a:cubicBezTo>
                    <a:pt x="316" y="0"/>
                    <a:pt x="1" y="341"/>
                    <a:pt x="1" y="766"/>
                  </a:cubicBezTo>
                  <a:cubicBezTo>
                    <a:pt x="1" y="1219"/>
                    <a:pt x="358" y="1576"/>
                    <a:pt x="787" y="1576"/>
                  </a:cubicBezTo>
                  <a:cubicBezTo>
                    <a:pt x="977" y="1576"/>
                    <a:pt x="1120" y="1505"/>
                    <a:pt x="1263" y="1386"/>
                  </a:cubicBezTo>
                  <a:lnTo>
                    <a:pt x="1334" y="1338"/>
                  </a:lnTo>
                  <a:cubicBezTo>
                    <a:pt x="1382" y="1266"/>
                    <a:pt x="1382" y="1147"/>
                    <a:pt x="1311" y="1100"/>
                  </a:cubicBezTo>
                  <a:cubicBezTo>
                    <a:pt x="1278" y="1067"/>
                    <a:pt x="1234" y="1049"/>
                    <a:pt x="1190" y="1049"/>
                  </a:cubicBezTo>
                  <a:cubicBezTo>
                    <a:pt x="1139" y="1049"/>
                    <a:pt x="1087" y="1073"/>
                    <a:pt x="1049" y="1124"/>
                  </a:cubicBezTo>
                  <a:lnTo>
                    <a:pt x="1025" y="1147"/>
                  </a:lnTo>
                  <a:cubicBezTo>
                    <a:pt x="977" y="1219"/>
                    <a:pt x="882" y="1243"/>
                    <a:pt x="787" y="1243"/>
                  </a:cubicBezTo>
                  <a:cubicBezTo>
                    <a:pt x="549" y="1243"/>
                    <a:pt x="334" y="1028"/>
                    <a:pt x="334" y="790"/>
                  </a:cubicBezTo>
                  <a:cubicBezTo>
                    <a:pt x="334" y="552"/>
                    <a:pt x="549" y="362"/>
                    <a:pt x="787" y="362"/>
                  </a:cubicBezTo>
                  <a:cubicBezTo>
                    <a:pt x="882" y="362"/>
                    <a:pt x="977" y="385"/>
                    <a:pt x="1049" y="433"/>
                  </a:cubicBezTo>
                  <a:cubicBezTo>
                    <a:pt x="1086" y="461"/>
                    <a:pt x="1124" y="474"/>
                    <a:pt x="1159" y="474"/>
                  </a:cubicBezTo>
                  <a:cubicBezTo>
                    <a:pt x="1212" y="474"/>
                    <a:pt x="1258" y="443"/>
                    <a:pt x="1287" y="385"/>
                  </a:cubicBezTo>
                  <a:cubicBezTo>
                    <a:pt x="1358" y="290"/>
                    <a:pt x="1334" y="195"/>
                    <a:pt x="1239" y="147"/>
                  </a:cubicBezTo>
                  <a:cubicBezTo>
                    <a:pt x="1120" y="52"/>
                    <a:pt x="930" y="4"/>
                    <a:pt x="787" y="4"/>
                  </a:cubicBezTo>
                  <a:cubicBezTo>
                    <a:pt x="761" y="1"/>
                    <a:pt x="735" y="0"/>
                    <a:pt x="71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1" name="Google Shape;1261;p90"/>
            <p:cNvSpPr/>
            <p:nvPr/>
          </p:nvSpPr>
          <p:spPr>
            <a:xfrm>
              <a:off x="3656038" y="3790508"/>
              <a:ext cx="297700" cy="297800"/>
            </a:xfrm>
            <a:custGeom>
              <a:rect b="b" l="l" r="r" t="t"/>
              <a:pathLst>
                <a:path extrusionOk="0" h="11912" w="11908">
                  <a:moveTo>
                    <a:pt x="3406" y="1099"/>
                  </a:moveTo>
                  <a:lnTo>
                    <a:pt x="3406" y="2314"/>
                  </a:lnTo>
                  <a:lnTo>
                    <a:pt x="1072" y="2314"/>
                  </a:lnTo>
                  <a:lnTo>
                    <a:pt x="1072" y="1099"/>
                  </a:lnTo>
                  <a:close/>
                  <a:moveTo>
                    <a:pt x="4739" y="1099"/>
                  </a:moveTo>
                  <a:lnTo>
                    <a:pt x="4739" y="2314"/>
                  </a:lnTo>
                  <a:lnTo>
                    <a:pt x="3715" y="2314"/>
                  </a:lnTo>
                  <a:lnTo>
                    <a:pt x="3715" y="1099"/>
                  </a:lnTo>
                  <a:close/>
                  <a:moveTo>
                    <a:pt x="5478" y="3624"/>
                  </a:moveTo>
                  <a:lnTo>
                    <a:pt x="5478" y="4838"/>
                  </a:lnTo>
                  <a:lnTo>
                    <a:pt x="1072" y="4838"/>
                  </a:lnTo>
                  <a:lnTo>
                    <a:pt x="1072" y="3624"/>
                  </a:lnTo>
                  <a:close/>
                  <a:moveTo>
                    <a:pt x="4168" y="6148"/>
                  </a:moveTo>
                  <a:lnTo>
                    <a:pt x="4168" y="7363"/>
                  </a:lnTo>
                  <a:lnTo>
                    <a:pt x="1072" y="7363"/>
                  </a:lnTo>
                  <a:lnTo>
                    <a:pt x="1072" y="6148"/>
                  </a:lnTo>
                  <a:close/>
                  <a:moveTo>
                    <a:pt x="6025" y="6148"/>
                  </a:moveTo>
                  <a:lnTo>
                    <a:pt x="6025" y="7363"/>
                  </a:lnTo>
                  <a:lnTo>
                    <a:pt x="4501" y="7363"/>
                  </a:lnTo>
                  <a:lnTo>
                    <a:pt x="4501" y="6148"/>
                  </a:lnTo>
                  <a:close/>
                  <a:moveTo>
                    <a:pt x="9383" y="8649"/>
                  </a:moveTo>
                  <a:lnTo>
                    <a:pt x="9383" y="9863"/>
                  </a:lnTo>
                  <a:lnTo>
                    <a:pt x="7454" y="9863"/>
                  </a:lnTo>
                  <a:lnTo>
                    <a:pt x="7454" y="8649"/>
                  </a:lnTo>
                  <a:close/>
                  <a:moveTo>
                    <a:pt x="11550" y="11006"/>
                  </a:moveTo>
                  <a:lnTo>
                    <a:pt x="11550" y="11482"/>
                  </a:lnTo>
                  <a:lnTo>
                    <a:pt x="357" y="11482"/>
                  </a:lnTo>
                  <a:lnTo>
                    <a:pt x="357" y="11006"/>
                  </a:lnTo>
                  <a:close/>
                  <a:moveTo>
                    <a:pt x="916" y="0"/>
                  </a:moveTo>
                  <a:cubicBezTo>
                    <a:pt x="810" y="0"/>
                    <a:pt x="715" y="88"/>
                    <a:pt x="715" y="194"/>
                  </a:cubicBezTo>
                  <a:lnTo>
                    <a:pt x="715" y="1599"/>
                  </a:lnTo>
                  <a:lnTo>
                    <a:pt x="476" y="1599"/>
                  </a:lnTo>
                  <a:cubicBezTo>
                    <a:pt x="381" y="1599"/>
                    <a:pt x="334" y="1647"/>
                    <a:pt x="310" y="1719"/>
                  </a:cubicBezTo>
                  <a:cubicBezTo>
                    <a:pt x="262" y="1838"/>
                    <a:pt x="357" y="1957"/>
                    <a:pt x="476" y="1957"/>
                  </a:cubicBezTo>
                  <a:lnTo>
                    <a:pt x="715" y="1957"/>
                  </a:lnTo>
                  <a:lnTo>
                    <a:pt x="715" y="4124"/>
                  </a:lnTo>
                  <a:lnTo>
                    <a:pt x="500" y="4124"/>
                  </a:lnTo>
                  <a:cubicBezTo>
                    <a:pt x="429" y="4124"/>
                    <a:pt x="334" y="4171"/>
                    <a:pt x="334" y="4267"/>
                  </a:cubicBezTo>
                  <a:cubicBezTo>
                    <a:pt x="334" y="4386"/>
                    <a:pt x="381" y="4481"/>
                    <a:pt x="500" y="4481"/>
                  </a:cubicBezTo>
                  <a:lnTo>
                    <a:pt x="715" y="4481"/>
                  </a:lnTo>
                  <a:lnTo>
                    <a:pt x="715" y="6648"/>
                  </a:lnTo>
                  <a:lnTo>
                    <a:pt x="500" y="6648"/>
                  </a:lnTo>
                  <a:cubicBezTo>
                    <a:pt x="429" y="6648"/>
                    <a:pt x="334" y="6720"/>
                    <a:pt x="334" y="6791"/>
                  </a:cubicBezTo>
                  <a:cubicBezTo>
                    <a:pt x="334" y="6910"/>
                    <a:pt x="381" y="7005"/>
                    <a:pt x="500" y="7005"/>
                  </a:cubicBezTo>
                  <a:lnTo>
                    <a:pt x="715" y="7005"/>
                  </a:lnTo>
                  <a:lnTo>
                    <a:pt x="715" y="9172"/>
                  </a:lnTo>
                  <a:lnTo>
                    <a:pt x="500" y="9172"/>
                  </a:lnTo>
                  <a:cubicBezTo>
                    <a:pt x="429" y="9172"/>
                    <a:pt x="334" y="9244"/>
                    <a:pt x="334" y="9339"/>
                  </a:cubicBezTo>
                  <a:cubicBezTo>
                    <a:pt x="334" y="9458"/>
                    <a:pt x="381" y="9530"/>
                    <a:pt x="500" y="9530"/>
                  </a:cubicBezTo>
                  <a:lnTo>
                    <a:pt x="715" y="9530"/>
                  </a:lnTo>
                  <a:lnTo>
                    <a:pt x="715" y="10768"/>
                  </a:lnTo>
                  <a:lnTo>
                    <a:pt x="310" y="10768"/>
                  </a:lnTo>
                  <a:cubicBezTo>
                    <a:pt x="143" y="10768"/>
                    <a:pt x="0" y="10887"/>
                    <a:pt x="0" y="11054"/>
                  </a:cubicBezTo>
                  <a:lnTo>
                    <a:pt x="0" y="11625"/>
                  </a:lnTo>
                  <a:cubicBezTo>
                    <a:pt x="0" y="11768"/>
                    <a:pt x="119" y="11911"/>
                    <a:pt x="310" y="11911"/>
                  </a:cubicBezTo>
                  <a:lnTo>
                    <a:pt x="11622" y="11911"/>
                  </a:lnTo>
                  <a:cubicBezTo>
                    <a:pt x="11765" y="11911"/>
                    <a:pt x="11907" y="11792"/>
                    <a:pt x="11907" y="11625"/>
                  </a:cubicBezTo>
                  <a:lnTo>
                    <a:pt x="11907" y="11030"/>
                  </a:lnTo>
                  <a:cubicBezTo>
                    <a:pt x="11907" y="10792"/>
                    <a:pt x="11788" y="10673"/>
                    <a:pt x="11622" y="10673"/>
                  </a:cubicBezTo>
                  <a:lnTo>
                    <a:pt x="1072" y="10673"/>
                  </a:lnTo>
                  <a:lnTo>
                    <a:pt x="1072" y="10220"/>
                  </a:lnTo>
                  <a:lnTo>
                    <a:pt x="9478" y="10220"/>
                  </a:lnTo>
                  <a:cubicBezTo>
                    <a:pt x="9621" y="10220"/>
                    <a:pt x="9716" y="10101"/>
                    <a:pt x="9716" y="9982"/>
                  </a:cubicBezTo>
                  <a:lnTo>
                    <a:pt x="9716" y="8506"/>
                  </a:lnTo>
                  <a:cubicBezTo>
                    <a:pt x="9716" y="8410"/>
                    <a:pt x="9621" y="8315"/>
                    <a:pt x="9526" y="8315"/>
                  </a:cubicBezTo>
                  <a:lnTo>
                    <a:pt x="3096" y="8315"/>
                  </a:lnTo>
                  <a:cubicBezTo>
                    <a:pt x="3072" y="8315"/>
                    <a:pt x="3001" y="8363"/>
                    <a:pt x="3001" y="8387"/>
                  </a:cubicBezTo>
                  <a:cubicBezTo>
                    <a:pt x="2906" y="8506"/>
                    <a:pt x="3001" y="8649"/>
                    <a:pt x="3120" y="8649"/>
                  </a:cubicBezTo>
                  <a:lnTo>
                    <a:pt x="7073" y="8649"/>
                  </a:lnTo>
                  <a:lnTo>
                    <a:pt x="7073" y="9863"/>
                  </a:lnTo>
                  <a:lnTo>
                    <a:pt x="1072" y="9863"/>
                  </a:lnTo>
                  <a:lnTo>
                    <a:pt x="1072" y="8649"/>
                  </a:lnTo>
                  <a:lnTo>
                    <a:pt x="2286" y="8649"/>
                  </a:lnTo>
                  <a:cubicBezTo>
                    <a:pt x="2382" y="8649"/>
                    <a:pt x="2477" y="8577"/>
                    <a:pt x="2477" y="8506"/>
                  </a:cubicBezTo>
                  <a:cubicBezTo>
                    <a:pt x="2477" y="8387"/>
                    <a:pt x="2405" y="8291"/>
                    <a:pt x="2286" y="8291"/>
                  </a:cubicBezTo>
                  <a:lnTo>
                    <a:pt x="1048" y="8291"/>
                  </a:lnTo>
                  <a:lnTo>
                    <a:pt x="1048" y="7696"/>
                  </a:lnTo>
                  <a:lnTo>
                    <a:pt x="6073" y="7696"/>
                  </a:lnTo>
                  <a:cubicBezTo>
                    <a:pt x="6216" y="7696"/>
                    <a:pt x="6311" y="7577"/>
                    <a:pt x="6311" y="7458"/>
                  </a:cubicBezTo>
                  <a:lnTo>
                    <a:pt x="6311" y="6029"/>
                  </a:lnTo>
                  <a:cubicBezTo>
                    <a:pt x="6311" y="5886"/>
                    <a:pt x="6192" y="5791"/>
                    <a:pt x="6073" y="5791"/>
                  </a:cubicBezTo>
                  <a:lnTo>
                    <a:pt x="1048" y="5791"/>
                  </a:lnTo>
                  <a:lnTo>
                    <a:pt x="1048" y="5195"/>
                  </a:lnTo>
                  <a:lnTo>
                    <a:pt x="6287" y="5195"/>
                  </a:lnTo>
                  <a:cubicBezTo>
                    <a:pt x="6382" y="5195"/>
                    <a:pt x="6454" y="5124"/>
                    <a:pt x="6454" y="5053"/>
                  </a:cubicBezTo>
                  <a:cubicBezTo>
                    <a:pt x="6454" y="4933"/>
                    <a:pt x="6406" y="4838"/>
                    <a:pt x="6287" y="4838"/>
                  </a:cubicBezTo>
                  <a:lnTo>
                    <a:pt x="5835" y="4838"/>
                  </a:lnTo>
                  <a:lnTo>
                    <a:pt x="5835" y="3624"/>
                  </a:lnTo>
                  <a:lnTo>
                    <a:pt x="7573" y="3624"/>
                  </a:lnTo>
                  <a:lnTo>
                    <a:pt x="7573" y="4838"/>
                  </a:lnTo>
                  <a:lnTo>
                    <a:pt x="7121" y="4838"/>
                  </a:lnTo>
                  <a:cubicBezTo>
                    <a:pt x="7025" y="4838"/>
                    <a:pt x="6930" y="4886"/>
                    <a:pt x="6930" y="4981"/>
                  </a:cubicBezTo>
                  <a:cubicBezTo>
                    <a:pt x="6930" y="5100"/>
                    <a:pt x="7002" y="5195"/>
                    <a:pt x="7121" y="5195"/>
                  </a:cubicBezTo>
                  <a:lnTo>
                    <a:pt x="7692" y="5195"/>
                  </a:lnTo>
                  <a:cubicBezTo>
                    <a:pt x="7835" y="5195"/>
                    <a:pt x="7930" y="5076"/>
                    <a:pt x="7930" y="4957"/>
                  </a:cubicBezTo>
                  <a:lnTo>
                    <a:pt x="7930" y="3528"/>
                  </a:lnTo>
                  <a:cubicBezTo>
                    <a:pt x="7930" y="3386"/>
                    <a:pt x="7811" y="3290"/>
                    <a:pt x="7692" y="3290"/>
                  </a:cubicBezTo>
                  <a:lnTo>
                    <a:pt x="1072" y="3290"/>
                  </a:lnTo>
                  <a:lnTo>
                    <a:pt x="1072" y="2695"/>
                  </a:lnTo>
                  <a:lnTo>
                    <a:pt x="4835" y="2695"/>
                  </a:lnTo>
                  <a:cubicBezTo>
                    <a:pt x="4977" y="2695"/>
                    <a:pt x="5073" y="2576"/>
                    <a:pt x="5073" y="2457"/>
                  </a:cubicBezTo>
                  <a:lnTo>
                    <a:pt x="5073" y="1028"/>
                  </a:lnTo>
                  <a:cubicBezTo>
                    <a:pt x="5073" y="885"/>
                    <a:pt x="4954" y="790"/>
                    <a:pt x="4835" y="790"/>
                  </a:cubicBezTo>
                  <a:lnTo>
                    <a:pt x="1072" y="790"/>
                  </a:lnTo>
                  <a:lnTo>
                    <a:pt x="1072" y="194"/>
                  </a:lnTo>
                  <a:cubicBezTo>
                    <a:pt x="1072" y="99"/>
                    <a:pt x="1024" y="52"/>
                    <a:pt x="953" y="4"/>
                  </a:cubicBezTo>
                  <a:cubicBezTo>
                    <a:pt x="940" y="1"/>
                    <a:pt x="928" y="0"/>
                    <a:pt x="91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62" name="Google Shape;1262;p90"/>
          <p:cNvGrpSpPr/>
          <p:nvPr/>
        </p:nvGrpSpPr>
        <p:grpSpPr>
          <a:xfrm>
            <a:off x="4031151" y="4146473"/>
            <a:ext cx="355329" cy="353179"/>
            <a:chOff x="3688251" y="4146473"/>
            <a:chExt cx="355329" cy="353179"/>
          </a:xfrm>
        </p:grpSpPr>
        <p:sp>
          <p:nvSpPr>
            <p:cNvPr id="1263" name="Google Shape;1263;p90"/>
            <p:cNvSpPr/>
            <p:nvPr/>
          </p:nvSpPr>
          <p:spPr>
            <a:xfrm>
              <a:off x="3688251" y="4152153"/>
              <a:ext cx="348216" cy="347499"/>
            </a:xfrm>
            <a:custGeom>
              <a:rect b="b" l="l" r="r" t="t"/>
              <a:pathLst>
                <a:path extrusionOk="0" h="11623" w="11647">
                  <a:moveTo>
                    <a:pt x="5788" y="1"/>
                  </a:moveTo>
                  <a:cubicBezTo>
                    <a:pt x="4240" y="25"/>
                    <a:pt x="2811" y="620"/>
                    <a:pt x="1715" y="1715"/>
                  </a:cubicBezTo>
                  <a:cubicBezTo>
                    <a:pt x="596" y="2811"/>
                    <a:pt x="1" y="4287"/>
                    <a:pt x="1" y="5835"/>
                  </a:cubicBezTo>
                  <a:cubicBezTo>
                    <a:pt x="1" y="6693"/>
                    <a:pt x="191" y="7550"/>
                    <a:pt x="572" y="8336"/>
                  </a:cubicBezTo>
                  <a:cubicBezTo>
                    <a:pt x="590" y="8387"/>
                    <a:pt x="656" y="8426"/>
                    <a:pt x="728" y="8426"/>
                  </a:cubicBezTo>
                  <a:cubicBezTo>
                    <a:pt x="755" y="8426"/>
                    <a:pt x="784" y="8421"/>
                    <a:pt x="811" y="8407"/>
                  </a:cubicBezTo>
                  <a:cubicBezTo>
                    <a:pt x="906" y="8383"/>
                    <a:pt x="930" y="8264"/>
                    <a:pt x="906" y="8169"/>
                  </a:cubicBezTo>
                  <a:cubicBezTo>
                    <a:pt x="549" y="7431"/>
                    <a:pt x="358" y="6669"/>
                    <a:pt x="358" y="5835"/>
                  </a:cubicBezTo>
                  <a:cubicBezTo>
                    <a:pt x="358" y="4359"/>
                    <a:pt x="930" y="3001"/>
                    <a:pt x="1954" y="1954"/>
                  </a:cubicBezTo>
                  <a:cubicBezTo>
                    <a:pt x="2930" y="953"/>
                    <a:pt x="4264" y="382"/>
                    <a:pt x="5669" y="310"/>
                  </a:cubicBezTo>
                  <a:lnTo>
                    <a:pt x="5669" y="5788"/>
                  </a:lnTo>
                  <a:cubicBezTo>
                    <a:pt x="5669" y="5883"/>
                    <a:pt x="5764" y="5978"/>
                    <a:pt x="5835" y="5978"/>
                  </a:cubicBezTo>
                  <a:lnTo>
                    <a:pt x="11313" y="5978"/>
                  </a:lnTo>
                  <a:cubicBezTo>
                    <a:pt x="11289" y="7383"/>
                    <a:pt x="10694" y="8717"/>
                    <a:pt x="9693" y="9693"/>
                  </a:cubicBezTo>
                  <a:cubicBezTo>
                    <a:pt x="8645" y="10717"/>
                    <a:pt x="7264" y="11265"/>
                    <a:pt x="5812" y="11265"/>
                  </a:cubicBezTo>
                  <a:cubicBezTo>
                    <a:pt x="3978" y="11265"/>
                    <a:pt x="2263" y="10360"/>
                    <a:pt x="1263" y="8836"/>
                  </a:cubicBezTo>
                  <a:cubicBezTo>
                    <a:pt x="1215" y="8772"/>
                    <a:pt x="1168" y="8751"/>
                    <a:pt x="1113" y="8751"/>
                  </a:cubicBezTo>
                  <a:cubicBezTo>
                    <a:pt x="1086" y="8751"/>
                    <a:pt x="1057" y="8757"/>
                    <a:pt x="1025" y="8764"/>
                  </a:cubicBezTo>
                  <a:cubicBezTo>
                    <a:pt x="930" y="8836"/>
                    <a:pt x="930" y="8931"/>
                    <a:pt x="953" y="9003"/>
                  </a:cubicBezTo>
                  <a:cubicBezTo>
                    <a:pt x="2073" y="10646"/>
                    <a:pt x="3883" y="11622"/>
                    <a:pt x="5812" y="11622"/>
                  </a:cubicBezTo>
                  <a:cubicBezTo>
                    <a:pt x="7359" y="11622"/>
                    <a:pt x="8812" y="11027"/>
                    <a:pt x="9931" y="9931"/>
                  </a:cubicBezTo>
                  <a:cubicBezTo>
                    <a:pt x="11027" y="8860"/>
                    <a:pt x="11646" y="7407"/>
                    <a:pt x="11646" y="5859"/>
                  </a:cubicBezTo>
                  <a:cubicBezTo>
                    <a:pt x="11646" y="5788"/>
                    <a:pt x="11622" y="5740"/>
                    <a:pt x="11598" y="5669"/>
                  </a:cubicBezTo>
                  <a:cubicBezTo>
                    <a:pt x="11598" y="5684"/>
                    <a:pt x="11588" y="5690"/>
                    <a:pt x="11571" y="5690"/>
                  </a:cubicBezTo>
                  <a:cubicBezTo>
                    <a:pt x="11538" y="5690"/>
                    <a:pt x="11479" y="5669"/>
                    <a:pt x="11432" y="5669"/>
                  </a:cubicBezTo>
                  <a:lnTo>
                    <a:pt x="6026" y="5669"/>
                  </a:lnTo>
                  <a:lnTo>
                    <a:pt x="6026" y="263"/>
                  </a:lnTo>
                  <a:cubicBezTo>
                    <a:pt x="6026" y="191"/>
                    <a:pt x="6026" y="167"/>
                    <a:pt x="6002" y="120"/>
                  </a:cubicBezTo>
                  <a:cubicBezTo>
                    <a:pt x="5931" y="48"/>
                    <a:pt x="5883" y="1"/>
                    <a:pt x="578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4" name="Google Shape;1264;p90"/>
            <p:cNvSpPr/>
            <p:nvPr/>
          </p:nvSpPr>
          <p:spPr>
            <a:xfrm>
              <a:off x="3886200" y="4146473"/>
              <a:ext cx="157380" cy="157380"/>
            </a:xfrm>
            <a:custGeom>
              <a:rect b="b" l="l" r="r" t="t"/>
              <a:pathLst>
                <a:path extrusionOk="0" h="5264" w="5264">
                  <a:moveTo>
                    <a:pt x="238" y="0"/>
                  </a:moveTo>
                  <a:cubicBezTo>
                    <a:pt x="143" y="0"/>
                    <a:pt x="24" y="72"/>
                    <a:pt x="0" y="191"/>
                  </a:cubicBezTo>
                  <a:lnTo>
                    <a:pt x="0" y="238"/>
                  </a:lnTo>
                  <a:lnTo>
                    <a:pt x="0" y="3406"/>
                  </a:lnTo>
                  <a:cubicBezTo>
                    <a:pt x="0" y="3430"/>
                    <a:pt x="24" y="3477"/>
                    <a:pt x="48" y="3477"/>
                  </a:cubicBezTo>
                  <a:cubicBezTo>
                    <a:pt x="95" y="3504"/>
                    <a:pt x="141" y="3516"/>
                    <a:pt x="182" y="3516"/>
                  </a:cubicBezTo>
                  <a:cubicBezTo>
                    <a:pt x="285" y="3516"/>
                    <a:pt x="357" y="3443"/>
                    <a:pt x="357" y="3358"/>
                  </a:cubicBezTo>
                  <a:lnTo>
                    <a:pt x="357" y="357"/>
                  </a:lnTo>
                  <a:cubicBezTo>
                    <a:pt x="1548" y="381"/>
                    <a:pt x="2667" y="905"/>
                    <a:pt x="3549" y="1763"/>
                  </a:cubicBezTo>
                  <a:cubicBezTo>
                    <a:pt x="4406" y="2620"/>
                    <a:pt x="4882" y="3763"/>
                    <a:pt x="4930" y="4954"/>
                  </a:cubicBezTo>
                  <a:lnTo>
                    <a:pt x="357" y="4954"/>
                  </a:lnTo>
                  <a:lnTo>
                    <a:pt x="357" y="4144"/>
                  </a:lnTo>
                  <a:cubicBezTo>
                    <a:pt x="357" y="4120"/>
                    <a:pt x="334" y="4049"/>
                    <a:pt x="286" y="4049"/>
                  </a:cubicBezTo>
                  <a:cubicBezTo>
                    <a:pt x="245" y="4021"/>
                    <a:pt x="204" y="4010"/>
                    <a:pt x="167" y="4010"/>
                  </a:cubicBezTo>
                  <a:cubicBezTo>
                    <a:pt x="73" y="4010"/>
                    <a:pt x="0" y="4083"/>
                    <a:pt x="0" y="4168"/>
                  </a:cubicBezTo>
                  <a:lnTo>
                    <a:pt x="0" y="5144"/>
                  </a:lnTo>
                  <a:cubicBezTo>
                    <a:pt x="0" y="5216"/>
                    <a:pt x="48" y="5263"/>
                    <a:pt x="119" y="5263"/>
                  </a:cubicBezTo>
                  <a:lnTo>
                    <a:pt x="5097" y="5263"/>
                  </a:lnTo>
                  <a:cubicBezTo>
                    <a:pt x="5192" y="5239"/>
                    <a:pt x="5263" y="5120"/>
                    <a:pt x="5239" y="5025"/>
                  </a:cubicBezTo>
                  <a:cubicBezTo>
                    <a:pt x="5263" y="3691"/>
                    <a:pt x="4739" y="2453"/>
                    <a:pt x="3787" y="1501"/>
                  </a:cubicBezTo>
                  <a:cubicBezTo>
                    <a:pt x="2834" y="548"/>
                    <a:pt x="1572" y="24"/>
                    <a:pt x="23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65" name="Google Shape;1265;p90"/>
          <p:cNvGrpSpPr/>
          <p:nvPr/>
        </p:nvGrpSpPr>
        <p:grpSpPr>
          <a:xfrm>
            <a:off x="4769597" y="4146523"/>
            <a:ext cx="356019" cy="356019"/>
            <a:chOff x="4673513" y="3789408"/>
            <a:chExt cx="297700" cy="297700"/>
          </a:xfrm>
        </p:grpSpPr>
        <p:sp>
          <p:nvSpPr>
            <p:cNvPr id="1266" name="Google Shape;1266;p90"/>
            <p:cNvSpPr/>
            <p:nvPr/>
          </p:nvSpPr>
          <p:spPr>
            <a:xfrm>
              <a:off x="4709213" y="3803083"/>
              <a:ext cx="255450" cy="176850"/>
            </a:xfrm>
            <a:custGeom>
              <a:rect b="b" l="l" r="r" t="t"/>
              <a:pathLst>
                <a:path extrusionOk="0" h="7074" w="10218">
                  <a:moveTo>
                    <a:pt x="9574" y="311"/>
                  </a:moveTo>
                  <a:cubicBezTo>
                    <a:pt x="9741" y="311"/>
                    <a:pt x="9860" y="430"/>
                    <a:pt x="9860" y="596"/>
                  </a:cubicBezTo>
                  <a:cubicBezTo>
                    <a:pt x="9860" y="739"/>
                    <a:pt x="9741" y="858"/>
                    <a:pt x="9574" y="858"/>
                  </a:cubicBezTo>
                  <a:cubicBezTo>
                    <a:pt x="9432" y="858"/>
                    <a:pt x="9312" y="739"/>
                    <a:pt x="9312" y="596"/>
                  </a:cubicBezTo>
                  <a:cubicBezTo>
                    <a:pt x="9312" y="430"/>
                    <a:pt x="9432" y="311"/>
                    <a:pt x="9574" y="311"/>
                  </a:cubicBezTo>
                  <a:close/>
                  <a:moveTo>
                    <a:pt x="7407" y="1025"/>
                  </a:moveTo>
                  <a:cubicBezTo>
                    <a:pt x="7550" y="1025"/>
                    <a:pt x="7669" y="1144"/>
                    <a:pt x="7669" y="1311"/>
                  </a:cubicBezTo>
                  <a:cubicBezTo>
                    <a:pt x="7669" y="1454"/>
                    <a:pt x="7550" y="1573"/>
                    <a:pt x="7407" y="1573"/>
                  </a:cubicBezTo>
                  <a:cubicBezTo>
                    <a:pt x="7264" y="1573"/>
                    <a:pt x="7145" y="1454"/>
                    <a:pt x="7145" y="1311"/>
                  </a:cubicBezTo>
                  <a:cubicBezTo>
                    <a:pt x="7145" y="1144"/>
                    <a:pt x="7264" y="1025"/>
                    <a:pt x="7407" y="1025"/>
                  </a:cubicBezTo>
                  <a:close/>
                  <a:moveTo>
                    <a:pt x="6217" y="2692"/>
                  </a:moveTo>
                  <a:cubicBezTo>
                    <a:pt x="6359" y="2692"/>
                    <a:pt x="6479" y="2811"/>
                    <a:pt x="6479" y="2978"/>
                  </a:cubicBezTo>
                  <a:cubicBezTo>
                    <a:pt x="6479" y="3121"/>
                    <a:pt x="6359" y="3240"/>
                    <a:pt x="6217" y="3240"/>
                  </a:cubicBezTo>
                  <a:cubicBezTo>
                    <a:pt x="6074" y="3240"/>
                    <a:pt x="5955" y="3121"/>
                    <a:pt x="5955" y="2978"/>
                  </a:cubicBezTo>
                  <a:cubicBezTo>
                    <a:pt x="5955" y="2811"/>
                    <a:pt x="6074" y="2692"/>
                    <a:pt x="6217" y="2692"/>
                  </a:cubicBezTo>
                  <a:close/>
                  <a:moveTo>
                    <a:pt x="2120" y="4073"/>
                  </a:moveTo>
                  <a:cubicBezTo>
                    <a:pt x="2263" y="4073"/>
                    <a:pt x="2382" y="4192"/>
                    <a:pt x="2382" y="4335"/>
                  </a:cubicBezTo>
                  <a:cubicBezTo>
                    <a:pt x="2382" y="4478"/>
                    <a:pt x="2263" y="4597"/>
                    <a:pt x="2120" y="4597"/>
                  </a:cubicBezTo>
                  <a:cubicBezTo>
                    <a:pt x="1954" y="4597"/>
                    <a:pt x="1835" y="4478"/>
                    <a:pt x="1835" y="4335"/>
                  </a:cubicBezTo>
                  <a:cubicBezTo>
                    <a:pt x="1835" y="4192"/>
                    <a:pt x="1930" y="4073"/>
                    <a:pt x="2120" y="4073"/>
                  </a:cubicBezTo>
                  <a:close/>
                  <a:moveTo>
                    <a:pt x="4764" y="4645"/>
                  </a:moveTo>
                  <a:cubicBezTo>
                    <a:pt x="4907" y="4645"/>
                    <a:pt x="5026" y="4764"/>
                    <a:pt x="5026" y="4907"/>
                  </a:cubicBezTo>
                  <a:cubicBezTo>
                    <a:pt x="5026" y="5050"/>
                    <a:pt x="4907" y="5169"/>
                    <a:pt x="4764" y="5169"/>
                  </a:cubicBezTo>
                  <a:cubicBezTo>
                    <a:pt x="4621" y="5169"/>
                    <a:pt x="4502" y="5050"/>
                    <a:pt x="4502" y="4907"/>
                  </a:cubicBezTo>
                  <a:cubicBezTo>
                    <a:pt x="4502" y="4764"/>
                    <a:pt x="4621" y="4645"/>
                    <a:pt x="4764" y="4645"/>
                  </a:cubicBezTo>
                  <a:close/>
                  <a:moveTo>
                    <a:pt x="9551" y="1"/>
                  </a:moveTo>
                  <a:cubicBezTo>
                    <a:pt x="9193" y="1"/>
                    <a:pt x="8931" y="287"/>
                    <a:pt x="8931" y="620"/>
                  </a:cubicBezTo>
                  <a:lnTo>
                    <a:pt x="8931" y="668"/>
                  </a:lnTo>
                  <a:lnTo>
                    <a:pt x="7907" y="1001"/>
                  </a:lnTo>
                  <a:cubicBezTo>
                    <a:pt x="7788" y="834"/>
                    <a:pt x="7598" y="715"/>
                    <a:pt x="7360" y="715"/>
                  </a:cubicBezTo>
                  <a:cubicBezTo>
                    <a:pt x="7050" y="739"/>
                    <a:pt x="6788" y="977"/>
                    <a:pt x="6764" y="1263"/>
                  </a:cubicBezTo>
                  <a:cubicBezTo>
                    <a:pt x="6764" y="1454"/>
                    <a:pt x="6788" y="1597"/>
                    <a:pt x="6907" y="1716"/>
                  </a:cubicBezTo>
                  <a:lnTo>
                    <a:pt x="6431" y="2406"/>
                  </a:lnTo>
                  <a:cubicBezTo>
                    <a:pt x="6365" y="2390"/>
                    <a:pt x="6288" y="2362"/>
                    <a:pt x="6215" y="2362"/>
                  </a:cubicBezTo>
                  <a:cubicBezTo>
                    <a:pt x="6183" y="2362"/>
                    <a:pt x="6151" y="2368"/>
                    <a:pt x="6121" y="2382"/>
                  </a:cubicBezTo>
                  <a:cubicBezTo>
                    <a:pt x="5836" y="2406"/>
                    <a:pt x="5597" y="2644"/>
                    <a:pt x="5574" y="2930"/>
                  </a:cubicBezTo>
                  <a:cubicBezTo>
                    <a:pt x="5526" y="3121"/>
                    <a:pt x="5597" y="3287"/>
                    <a:pt x="5716" y="3406"/>
                  </a:cubicBezTo>
                  <a:lnTo>
                    <a:pt x="5026" y="4359"/>
                  </a:lnTo>
                  <a:cubicBezTo>
                    <a:pt x="4931" y="4311"/>
                    <a:pt x="4859" y="4311"/>
                    <a:pt x="4740" y="4311"/>
                  </a:cubicBezTo>
                  <a:cubicBezTo>
                    <a:pt x="4454" y="4311"/>
                    <a:pt x="4264" y="4454"/>
                    <a:pt x="4145" y="4692"/>
                  </a:cubicBezTo>
                  <a:lnTo>
                    <a:pt x="2668" y="4359"/>
                  </a:lnTo>
                  <a:cubicBezTo>
                    <a:pt x="2668" y="4028"/>
                    <a:pt x="2402" y="3758"/>
                    <a:pt x="2041" y="3758"/>
                  </a:cubicBezTo>
                  <a:cubicBezTo>
                    <a:pt x="2013" y="3758"/>
                    <a:pt x="1984" y="3760"/>
                    <a:pt x="1954" y="3764"/>
                  </a:cubicBezTo>
                  <a:cubicBezTo>
                    <a:pt x="1668" y="3811"/>
                    <a:pt x="1430" y="4049"/>
                    <a:pt x="1406" y="4335"/>
                  </a:cubicBezTo>
                  <a:cubicBezTo>
                    <a:pt x="1358" y="4478"/>
                    <a:pt x="1430" y="4645"/>
                    <a:pt x="1477" y="4764"/>
                  </a:cubicBezTo>
                  <a:lnTo>
                    <a:pt x="1" y="6860"/>
                  </a:lnTo>
                  <a:cubicBezTo>
                    <a:pt x="25" y="6860"/>
                    <a:pt x="49" y="6979"/>
                    <a:pt x="120" y="7050"/>
                  </a:cubicBezTo>
                  <a:cubicBezTo>
                    <a:pt x="144" y="7074"/>
                    <a:pt x="168" y="7074"/>
                    <a:pt x="215" y="7074"/>
                  </a:cubicBezTo>
                  <a:cubicBezTo>
                    <a:pt x="263" y="7074"/>
                    <a:pt x="334" y="7050"/>
                    <a:pt x="358" y="7026"/>
                  </a:cubicBezTo>
                  <a:lnTo>
                    <a:pt x="1811" y="4931"/>
                  </a:lnTo>
                  <a:cubicBezTo>
                    <a:pt x="1906" y="4954"/>
                    <a:pt x="2001" y="5002"/>
                    <a:pt x="2073" y="5002"/>
                  </a:cubicBezTo>
                  <a:cubicBezTo>
                    <a:pt x="2311" y="5002"/>
                    <a:pt x="2525" y="4883"/>
                    <a:pt x="2621" y="4692"/>
                  </a:cubicBezTo>
                  <a:lnTo>
                    <a:pt x="4097" y="5026"/>
                  </a:lnTo>
                  <a:cubicBezTo>
                    <a:pt x="4162" y="5331"/>
                    <a:pt x="4407" y="5556"/>
                    <a:pt x="4703" y="5556"/>
                  </a:cubicBezTo>
                  <a:cubicBezTo>
                    <a:pt x="4731" y="5556"/>
                    <a:pt x="4759" y="5554"/>
                    <a:pt x="4788" y="5550"/>
                  </a:cubicBezTo>
                  <a:cubicBezTo>
                    <a:pt x="5097" y="5526"/>
                    <a:pt x="5312" y="5288"/>
                    <a:pt x="5359" y="5026"/>
                  </a:cubicBezTo>
                  <a:cubicBezTo>
                    <a:pt x="5383" y="4883"/>
                    <a:pt x="5359" y="4764"/>
                    <a:pt x="5264" y="4645"/>
                  </a:cubicBezTo>
                  <a:lnTo>
                    <a:pt x="5978" y="3621"/>
                  </a:lnTo>
                  <a:cubicBezTo>
                    <a:pt x="6074" y="3645"/>
                    <a:pt x="6121" y="3645"/>
                    <a:pt x="6217" y="3645"/>
                  </a:cubicBezTo>
                  <a:cubicBezTo>
                    <a:pt x="6502" y="3621"/>
                    <a:pt x="6740" y="3383"/>
                    <a:pt x="6788" y="3097"/>
                  </a:cubicBezTo>
                  <a:cubicBezTo>
                    <a:pt x="6788" y="2930"/>
                    <a:pt x="6740" y="2787"/>
                    <a:pt x="6669" y="2668"/>
                  </a:cubicBezTo>
                  <a:lnTo>
                    <a:pt x="7169" y="1978"/>
                  </a:lnTo>
                  <a:cubicBezTo>
                    <a:pt x="7241" y="2025"/>
                    <a:pt x="7288" y="2025"/>
                    <a:pt x="7383" y="2025"/>
                  </a:cubicBezTo>
                  <a:cubicBezTo>
                    <a:pt x="7741" y="2025"/>
                    <a:pt x="8003" y="1716"/>
                    <a:pt x="8003" y="1382"/>
                  </a:cubicBezTo>
                  <a:lnTo>
                    <a:pt x="9051" y="1025"/>
                  </a:lnTo>
                  <a:cubicBezTo>
                    <a:pt x="9149" y="1183"/>
                    <a:pt x="9313" y="1275"/>
                    <a:pt x="9502" y="1275"/>
                  </a:cubicBezTo>
                  <a:cubicBezTo>
                    <a:pt x="9541" y="1275"/>
                    <a:pt x="9581" y="1271"/>
                    <a:pt x="9622" y="1263"/>
                  </a:cubicBezTo>
                  <a:cubicBezTo>
                    <a:pt x="9908" y="1239"/>
                    <a:pt x="10146" y="1001"/>
                    <a:pt x="10170" y="715"/>
                  </a:cubicBezTo>
                  <a:cubicBezTo>
                    <a:pt x="10217" y="311"/>
                    <a:pt x="9908" y="1"/>
                    <a:pt x="955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7" name="Google Shape;1267;p90"/>
            <p:cNvSpPr/>
            <p:nvPr/>
          </p:nvSpPr>
          <p:spPr>
            <a:xfrm>
              <a:off x="4710413" y="3887633"/>
              <a:ext cx="254850" cy="152450"/>
            </a:xfrm>
            <a:custGeom>
              <a:rect b="b" l="l" r="r" t="t"/>
              <a:pathLst>
                <a:path extrusionOk="0" h="6098" w="10194">
                  <a:moveTo>
                    <a:pt x="9526" y="358"/>
                  </a:moveTo>
                  <a:cubicBezTo>
                    <a:pt x="9693" y="358"/>
                    <a:pt x="9812" y="477"/>
                    <a:pt x="9812" y="620"/>
                  </a:cubicBezTo>
                  <a:cubicBezTo>
                    <a:pt x="9812" y="787"/>
                    <a:pt x="9693" y="906"/>
                    <a:pt x="9526" y="906"/>
                  </a:cubicBezTo>
                  <a:cubicBezTo>
                    <a:pt x="9384" y="906"/>
                    <a:pt x="9264" y="787"/>
                    <a:pt x="9264" y="620"/>
                  </a:cubicBezTo>
                  <a:cubicBezTo>
                    <a:pt x="9264" y="477"/>
                    <a:pt x="9384" y="358"/>
                    <a:pt x="9526" y="358"/>
                  </a:cubicBezTo>
                  <a:close/>
                  <a:moveTo>
                    <a:pt x="4478" y="3525"/>
                  </a:moveTo>
                  <a:cubicBezTo>
                    <a:pt x="4621" y="3525"/>
                    <a:pt x="4740" y="3644"/>
                    <a:pt x="4740" y="3787"/>
                  </a:cubicBezTo>
                  <a:cubicBezTo>
                    <a:pt x="4740" y="3930"/>
                    <a:pt x="4644" y="4049"/>
                    <a:pt x="4478" y="4049"/>
                  </a:cubicBezTo>
                  <a:cubicBezTo>
                    <a:pt x="4335" y="4049"/>
                    <a:pt x="4216" y="3930"/>
                    <a:pt x="4216" y="3787"/>
                  </a:cubicBezTo>
                  <a:cubicBezTo>
                    <a:pt x="4216" y="3644"/>
                    <a:pt x="4335" y="3525"/>
                    <a:pt x="4478" y="3525"/>
                  </a:cubicBezTo>
                  <a:close/>
                  <a:moveTo>
                    <a:pt x="1787" y="3882"/>
                  </a:moveTo>
                  <a:cubicBezTo>
                    <a:pt x="1953" y="3882"/>
                    <a:pt x="2072" y="4001"/>
                    <a:pt x="2072" y="4144"/>
                  </a:cubicBezTo>
                  <a:cubicBezTo>
                    <a:pt x="2072" y="4287"/>
                    <a:pt x="1953" y="4406"/>
                    <a:pt x="1787" y="4406"/>
                  </a:cubicBezTo>
                  <a:cubicBezTo>
                    <a:pt x="1644" y="4406"/>
                    <a:pt x="1525" y="4287"/>
                    <a:pt x="1525" y="4144"/>
                  </a:cubicBezTo>
                  <a:cubicBezTo>
                    <a:pt x="1525" y="4001"/>
                    <a:pt x="1644" y="3882"/>
                    <a:pt x="1787" y="3882"/>
                  </a:cubicBezTo>
                  <a:close/>
                  <a:moveTo>
                    <a:pt x="7335" y="4359"/>
                  </a:moveTo>
                  <a:cubicBezTo>
                    <a:pt x="7478" y="4359"/>
                    <a:pt x="7597" y="4478"/>
                    <a:pt x="7597" y="4621"/>
                  </a:cubicBezTo>
                  <a:cubicBezTo>
                    <a:pt x="7597" y="4764"/>
                    <a:pt x="7502" y="4883"/>
                    <a:pt x="7335" y="4883"/>
                  </a:cubicBezTo>
                  <a:cubicBezTo>
                    <a:pt x="7193" y="4883"/>
                    <a:pt x="7074" y="4764"/>
                    <a:pt x="7074" y="4621"/>
                  </a:cubicBezTo>
                  <a:cubicBezTo>
                    <a:pt x="7074" y="4478"/>
                    <a:pt x="7193" y="4359"/>
                    <a:pt x="7335" y="4359"/>
                  </a:cubicBezTo>
                  <a:close/>
                  <a:moveTo>
                    <a:pt x="9550" y="1"/>
                  </a:moveTo>
                  <a:cubicBezTo>
                    <a:pt x="9193" y="1"/>
                    <a:pt x="8931" y="263"/>
                    <a:pt x="8931" y="620"/>
                  </a:cubicBezTo>
                  <a:cubicBezTo>
                    <a:pt x="8931" y="858"/>
                    <a:pt x="9050" y="1072"/>
                    <a:pt x="9241" y="1168"/>
                  </a:cubicBezTo>
                  <a:lnTo>
                    <a:pt x="9003" y="1858"/>
                  </a:lnTo>
                  <a:lnTo>
                    <a:pt x="8907" y="1858"/>
                  </a:lnTo>
                  <a:cubicBezTo>
                    <a:pt x="8812" y="1858"/>
                    <a:pt x="8741" y="1930"/>
                    <a:pt x="8741" y="2025"/>
                  </a:cubicBezTo>
                  <a:cubicBezTo>
                    <a:pt x="8741" y="2120"/>
                    <a:pt x="8812" y="2215"/>
                    <a:pt x="8907" y="2215"/>
                  </a:cubicBezTo>
                  <a:cubicBezTo>
                    <a:pt x="9050" y="2215"/>
                    <a:pt x="9169" y="2334"/>
                    <a:pt x="9169" y="2477"/>
                  </a:cubicBezTo>
                  <a:cubicBezTo>
                    <a:pt x="9169" y="2620"/>
                    <a:pt x="9050" y="2739"/>
                    <a:pt x="8907" y="2739"/>
                  </a:cubicBezTo>
                  <a:cubicBezTo>
                    <a:pt x="8788" y="2739"/>
                    <a:pt x="8669" y="2644"/>
                    <a:pt x="8645" y="2525"/>
                  </a:cubicBezTo>
                  <a:cubicBezTo>
                    <a:pt x="8625" y="2463"/>
                    <a:pt x="8550" y="2401"/>
                    <a:pt x="8469" y="2401"/>
                  </a:cubicBezTo>
                  <a:cubicBezTo>
                    <a:pt x="8456" y="2401"/>
                    <a:pt x="8444" y="2403"/>
                    <a:pt x="8431" y="2406"/>
                  </a:cubicBezTo>
                  <a:cubicBezTo>
                    <a:pt x="8336" y="2454"/>
                    <a:pt x="8288" y="2525"/>
                    <a:pt x="8312" y="2620"/>
                  </a:cubicBezTo>
                  <a:cubicBezTo>
                    <a:pt x="8336" y="2739"/>
                    <a:pt x="8407" y="2835"/>
                    <a:pt x="8502" y="2930"/>
                  </a:cubicBezTo>
                  <a:lnTo>
                    <a:pt x="7669" y="4025"/>
                  </a:lnTo>
                  <a:cubicBezTo>
                    <a:pt x="7574" y="3954"/>
                    <a:pt x="7478" y="3930"/>
                    <a:pt x="7359" y="3930"/>
                  </a:cubicBezTo>
                  <a:cubicBezTo>
                    <a:pt x="7097" y="3930"/>
                    <a:pt x="6883" y="4073"/>
                    <a:pt x="6764" y="4311"/>
                  </a:cubicBezTo>
                  <a:lnTo>
                    <a:pt x="5121" y="3787"/>
                  </a:lnTo>
                  <a:lnTo>
                    <a:pt x="5121" y="3763"/>
                  </a:lnTo>
                  <a:cubicBezTo>
                    <a:pt x="5121" y="3406"/>
                    <a:pt x="4835" y="3120"/>
                    <a:pt x="4502" y="3120"/>
                  </a:cubicBezTo>
                  <a:cubicBezTo>
                    <a:pt x="4216" y="3120"/>
                    <a:pt x="3930" y="3358"/>
                    <a:pt x="3882" y="3620"/>
                  </a:cubicBezTo>
                  <a:lnTo>
                    <a:pt x="2358" y="3811"/>
                  </a:lnTo>
                  <a:cubicBezTo>
                    <a:pt x="2239" y="3597"/>
                    <a:pt x="2025" y="3478"/>
                    <a:pt x="1787" y="3478"/>
                  </a:cubicBezTo>
                  <a:cubicBezTo>
                    <a:pt x="1429" y="3478"/>
                    <a:pt x="1168" y="3739"/>
                    <a:pt x="1168" y="4121"/>
                  </a:cubicBezTo>
                  <a:cubicBezTo>
                    <a:pt x="1168" y="4216"/>
                    <a:pt x="1191" y="4359"/>
                    <a:pt x="1263" y="4430"/>
                  </a:cubicBezTo>
                  <a:lnTo>
                    <a:pt x="72" y="5835"/>
                  </a:lnTo>
                  <a:cubicBezTo>
                    <a:pt x="1" y="5907"/>
                    <a:pt x="1" y="6026"/>
                    <a:pt x="96" y="6073"/>
                  </a:cubicBezTo>
                  <a:cubicBezTo>
                    <a:pt x="120" y="6097"/>
                    <a:pt x="167" y="6097"/>
                    <a:pt x="215" y="6097"/>
                  </a:cubicBezTo>
                  <a:cubicBezTo>
                    <a:pt x="286" y="6097"/>
                    <a:pt x="310" y="6073"/>
                    <a:pt x="334" y="6049"/>
                  </a:cubicBezTo>
                  <a:lnTo>
                    <a:pt x="1525" y="4644"/>
                  </a:lnTo>
                  <a:cubicBezTo>
                    <a:pt x="1620" y="4668"/>
                    <a:pt x="1715" y="4716"/>
                    <a:pt x="1787" y="4716"/>
                  </a:cubicBezTo>
                  <a:cubicBezTo>
                    <a:pt x="2120" y="4716"/>
                    <a:pt x="2382" y="4430"/>
                    <a:pt x="2430" y="4121"/>
                  </a:cubicBezTo>
                  <a:lnTo>
                    <a:pt x="3906" y="3930"/>
                  </a:lnTo>
                  <a:cubicBezTo>
                    <a:pt x="4001" y="4168"/>
                    <a:pt x="4240" y="4311"/>
                    <a:pt x="4502" y="4311"/>
                  </a:cubicBezTo>
                  <a:cubicBezTo>
                    <a:pt x="4716" y="4311"/>
                    <a:pt x="4930" y="4192"/>
                    <a:pt x="5049" y="4049"/>
                  </a:cubicBezTo>
                  <a:lnTo>
                    <a:pt x="6764" y="4621"/>
                  </a:lnTo>
                  <a:cubicBezTo>
                    <a:pt x="6835" y="4906"/>
                    <a:pt x="7050" y="5121"/>
                    <a:pt x="7383" y="5121"/>
                  </a:cubicBezTo>
                  <a:cubicBezTo>
                    <a:pt x="7740" y="5121"/>
                    <a:pt x="8026" y="4859"/>
                    <a:pt x="8026" y="4502"/>
                  </a:cubicBezTo>
                  <a:cubicBezTo>
                    <a:pt x="8026" y="4382"/>
                    <a:pt x="7978" y="4287"/>
                    <a:pt x="7931" y="4192"/>
                  </a:cubicBezTo>
                  <a:lnTo>
                    <a:pt x="8812" y="3001"/>
                  </a:lnTo>
                  <a:lnTo>
                    <a:pt x="8931" y="3001"/>
                  </a:lnTo>
                  <a:cubicBezTo>
                    <a:pt x="9288" y="3001"/>
                    <a:pt x="9574" y="2739"/>
                    <a:pt x="9574" y="2382"/>
                  </a:cubicBezTo>
                  <a:cubicBezTo>
                    <a:pt x="9574" y="2168"/>
                    <a:pt x="9479" y="2025"/>
                    <a:pt x="9336" y="1906"/>
                  </a:cubicBezTo>
                  <a:lnTo>
                    <a:pt x="9598" y="1168"/>
                  </a:lnTo>
                  <a:cubicBezTo>
                    <a:pt x="9621" y="1171"/>
                    <a:pt x="9643" y="1173"/>
                    <a:pt x="9666" y="1173"/>
                  </a:cubicBezTo>
                  <a:cubicBezTo>
                    <a:pt x="9931" y="1173"/>
                    <a:pt x="10193" y="927"/>
                    <a:pt x="10193" y="620"/>
                  </a:cubicBezTo>
                  <a:cubicBezTo>
                    <a:pt x="10193" y="263"/>
                    <a:pt x="9931" y="1"/>
                    <a:pt x="955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8" name="Google Shape;1268;p90"/>
            <p:cNvSpPr/>
            <p:nvPr/>
          </p:nvSpPr>
          <p:spPr>
            <a:xfrm>
              <a:off x="4673513" y="3789408"/>
              <a:ext cx="297700" cy="297700"/>
            </a:xfrm>
            <a:custGeom>
              <a:rect b="b" l="l" r="r" t="t"/>
              <a:pathLst>
                <a:path extrusionOk="0" h="11908" w="11908">
                  <a:moveTo>
                    <a:pt x="929" y="0"/>
                  </a:moveTo>
                  <a:cubicBezTo>
                    <a:pt x="810" y="0"/>
                    <a:pt x="715" y="72"/>
                    <a:pt x="715" y="191"/>
                  </a:cubicBezTo>
                  <a:lnTo>
                    <a:pt x="715" y="977"/>
                  </a:lnTo>
                  <a:lnTo>
                    <a:pt x="500" y="977"/>
                  </a:lnTo>
                  <a:cubicBezTo>
                    <a:pt x="405" y="977"/>
                    <a:pt x="334" y="1048"/>
                    <a:pt x="334" y="1143"/>
                  </a:cubicBezTo>
                  <a:cubicBezTo>
                    <a:pt x="334" y="1262"/>
                    <a:pt x="381" y="1334"/>
                    <a:pt x="500" y="1334"/>
                  </a:cubicBezTo>
                  <a:lnTo>
                    <a:pt x="715" y="1334"/>
                  </a:lnTo>
                  <a:lnTo>
                    <a:pt x="715" y="2239"/>
                  </a:lnTo>
                  <a:lnTo>
                    <a:pt x="500" y="2239"/>
                  </a:lnTo>
                  <a:cubicBezTo>
                    <a:pt x="405" y="2239"/>
                    <a:pt x="334" y="2286"/>
                    <a:pt x="334" y="2382"/>
                  </a:cubicBezTo>
                  <a:cubicBezTo>
                    <a:pt x="334" y="2501"/>
                    <a:pt x="381" y="2596"/>
                    <a:pt x="500" y="2596"/>
                  </a:cubicBezTo>
                  <a:lnTo>
                    <a:pt x="715" y="2596"/>
                  </a:lnTo>
                  <a:lnTo>
                    <a:pt x="715" y="3477"/>
                  </a:lnTo>
                  <a:lnTo>
                    <a:pt x="500" y="3477"/>
                  </a:lnTo>
                  <a:cubicBezTo>
                    <a:pt x="405" y="3477"/>
                    <a:pt x="334" y="3549"/>
                    <a:pt x="334" y="3644"/>
                  </a:cubicBezTo>
                  <a:cubicBezTo>
                    <a:pt x="334" y="3739"/>
                    <a:pt x="381" y="3834"/>
                    <a:pt x="500" y="3834"/>
                  </a:cubicBezTo>
                  <a:lnTo>
                    <a:pt x="715" y="3834"/>
                  </a:lnTo>
                  <a:lnTo>
                    <a:pt x="715" y="4739"/>
                  </a:lnTo>
                  <a:lnTo>
                    <a:pt x="500" y="4739"/>
                  </a:lnTo>
                  <a:cubicBezTo>
                    <a:pt x="405" y="4739"/>
                    <a:pt x="334" y="4787"/>
                    <a:pt x="334" y="4882"/>
                  </a:cubicBezTo>
                  <a:cubicBezTo>
                    <a:pt x="334" y="5001"/>
                    <a:pt x="381" y="5097"/>
                    <a:pt x="500" y="5097"/>
                  </a:cubicBezTo>
                  <a:lnTo>
                    <a:pt x="715" y="5097"/>
                  </a:lnTo>
                  <a:lnTo>
                    <a:pt x="715" y="5978"/>
                  </a:lnTo>
                  <a:lnTo>
                    <a:pt x="500" y="5978"/>
                  </a:lnTo>
                  <a:cubicBezTo>
                    <a:pt x="405" y="5978"/>
                    <a:pt x="334" y="6049"/>
                    <a:pt x="334" y="6121"/>
                  </a:cubicBezTo>
                  <a:cubicBezTo>
                    <a:pt x="334" y="6240"/>
                    <a:pt x="381" y="6335"/>
                    <a:pt x="500" y="6335"/>
                  </a:cubicBezTo>
                  <a:lnTo>
                    <a:pt x="715" y="6335"/>
                  </a:lnTo>
                  <a:lnTo>
                    <a:pt x="715" y="7240"/>
                  </a:lnTo>
                  <a:lnTo>
                    <a:pt x="500" y="7240"/>
                  </a:lnTo>
                  <a:cubicBezTo>
                    <a:pt x="405" y="7240"/>
                    <a:pt x="334" y="7287"/>
                    <a:pt x="334" y="7383"/>
                  </a:cubicBezTo>
                  <a:cubicBezTo>
                    <a:pt x="334" y="7502"/>
                    <a:pt x="381" y="7597"/>
                    <a:pt x="500" y="7597"/>
                  </a:cubicBezTo>
                  <a:lnTo>
                    <a:pt x="715" y="7597"/>
                  </a:lnTo>
                  <a:lnTo>
                    <a:pt x="715" y="8478"/>
                  </a:lnTo>
                  <a:lnTo>
                    <a:pt x="500" y="8478"/>
                  </a:lnTo>
                  <a:cubicBezTo>
                    <a:pt x="405" y="8478"/>
                    <a:pt x="334" y="8550"/>
                    <a:pt x="334" y="8621"/>
                  </a:cubicBezTo>
                  <a:cubicBezTo>
                    <a:pt x="334" y="8740"/>
                    <a:pt x="381" y="8835"/>
                    <a:pt x="500" y="8835"/>
                  </a:cubicBezTo>
                  <a:lnTo>
                    <a:pt x="715" y="8835"/>
                  </a:lnTo>
                  <a:lnTo>
                    <a:pt x="715" y="9740"/>
                  </a:lnTo>
                  <a:lnTo>
                    <a:pt x="500" y="9740"/>
                  </a:lnTo>
                  <a:cubicBezTo>
                    <a:pt x="405" y="9740"/>
                    <a:pt x="334" y="9788"/>
                    <a:pt x="334" y="9883"/>
                  </a:cubicBezTo>
                  <a:cubicBezTo>
                    <a:pt x="334" y="10002"/>
                    <a:pt x="381" y="10098"/>
                    <a:pt x="500" y="10098"/>
                  </a:cubicBezTo>
                  <a:lnTo>
                    <a:pt x="715" y="10098"/>
                  </a:lnTo>
                  <a:lnTo>
                    <a:pt x="715" y="10717"/>
                  </a:lnTo>
                  <a:lnTo>
                    <a:pt x="286" y="10717"/>
                  </a:lnTo>
                  <a:cubicBezTo>
                    <a:pt x="143" y="10717"/>
                    <a:pt x="0" y="10836"/>
                    <a:pt x="0" y="11002"/>
                  </a:cubicBezTo>
                  <a:lnTo>
                    <a:pt x="0" y="11693"/>
                  </a:lnTo>
                  <a:cubicBezTo>
                    <a:pt x="0" y="11788"/>
                    <a:pt x="95" y="11884"/>
                    <a:pt x="167" y="11884"/>
                  </a:cubicBezTo>
                  <a:lnTo>
                    <a:pt x="1548" y="11884"/>
                  </a:lnTo>
                  <a:cubicBezTo>
                    <a:pt x="1572" y="11884"/>
                    <a:pt x="1596" y="11884"/>
                    <a:pt x="1643" y="11836"/>
                  </a:cubicBezTo>
                  <a:cubicBezTo>
                    <a:pt x="1762" y="11693"/>
                    <a:pt x="1667" y="11550"/>
                    <a:pt x="1524" y="11550"/>
                  </a:cubicBezTo>
                  <a:lnTo>
                    <a:pt x="334" y="11550"/>
                  </a:lnTo>
                  <a:lnTo>
                    <a:pt x="334" y="11074"/>
                  </a:lnTo>
                  <a:lnTo>
                    <a:pt x="11526" y="11074"/>
                  </a:lnTo>
                  <a:lnTo>
                    <a:pt x="11526" y="11550"/>
                  </a:lnTo>
                  <a:lnTo>
                    <a:pt x="2358" y="11550"/>
                  </a:lnTo>
                  <a:cubicBezTo>
                    <a:pt x="2263" y="11550"/>
                    <a:pt x="2167" y="11598"/>
                    <a:pt x="2167" y="11693"/>
                  </a:cubicBezTo>
                  <a:cubicBezTo>
                    <a:pt x="2167" y="11812"/>
                    <a:pt x="2239" y="11907"/>
                    <a:pt x="2358" y="11907"/>
                  </a:cubicBezTo>
                  <a:lnTo>
                    <a:pt x="11598" y="11907"/>
                  </a:lnTo>
                  <a:cubicBezTo>
                    <a:pt x="11764" y="11907"/>
                    <a:pt x="11907" y="11788"/>
                    <a:pt x="11907" y="11598"/>
                  </a:cubicBezTo>
                  <a:lnTo>
                    <a:pt x="11907" y="11002"/>
                  </a:lnTo>
                  <a:cubicBezTo>
                    <a:pt x="11907" y="10836"/>
                    <a:pt x="11788" y="10717"/>
                    <a:pt x="11598" y="10717"/>
                  </a:cubicBezTo>
                  <a:lnTo>
                    <a:pt x="1072" y="10717"/>
                  </a:lnTo>
                  <a:lnTo>
                    <a:pt x="1072" y="191"/>
                  </a:lnTo>
                  <a:cubicBezTo>
                    <a:pt x="1072" y="96"/>
                    <a:pt x="1000" y="0"/>
                    <a:pt x="92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69" name="Google Shape;1269;p90"/>
          <p:cNvGrpSpPr/>
          <p:nvPr/>
        </p:nvGrpSpPr>
        <p:grpSpPr>
          <a:xfrm>
            <a:off x="5522189" y="4146523"/>
            <a:ext cx="356019" cy="353179"/>
            <a:chOff x="5175388" y="3789408"/>
            <a:chExt cx="297700" cy="295325"/>
          </a:xfrm>
        </p:grpSpPr>
        <p:sp>
          <p:nvSpPr>
            <p:cNvPr id="1270" name="Google Shape;1270;p90"/>
            <p:cNvSpPr/>
            <p:nvPr/>
          </p:nvSpPr>
          <p:spPr>
            <a:xfrm>
              <a:off x="5176588" y="3789408"/>
              <a:ext cx="296500" cy="91700"/>
            </a:xfrm>
            <a:custGeom>
              <a:rect b="b" l="l" r="r" t="t"/>
              <a:pathLst>
                <a:path extrusionOk="0" h="3668" w="11860">
                  <a:moveTo>
                    <a:pt x="2834" y="334"/>
                  </a:moveTo>
                  <a:lnTo>
                    <a:pt x="2834" y="1763"/>
                  </a:lnTo>
                  <a:lnTo>
                    <a:pt x="2072" y="2120"/>
                  </a:lnTo>
                  <a:lnTo>
                    <a:pt x="1334" y="1763"/>
                  </a:lnTo>
                  <a:lnTo>
                    <a:pt x="1334" y="334"/>
                  </a:lnTo>
                  <a:close/>
                  <a:moveTo>
                    <a:pt x="1334" y="0"/>
                  </a:moveTo>
                  <a:cubicBezTo>
                    <a:pt x="1120" y="0"/>
                    <a:pt x="977" y="143"/>
                    <a:pt x="977" y="357"/>
                  </a:cubicBezTo>
                  <a:lnTo>
                    <a:pt x="977" y="477"/>
                  </a:lnTo>
                  <a:lnTo>
                    <a:pt x="358" y="477"/>
                  </a:lnTo>
                  <a:cubicBezTo>
                    <a:pt x="143" y="477"/>
                    <a:pt x="0" y="619"/>
                    <a:pt x="0" y="834"/>
                  </a:cubicBezTo>
                  <a:lnTo>
                    <a:pt x="0" y="3310"/>
                  </a:lnTo>
                  <a:cubicBezTo>
                    <a:pt x="0" y="3525"/>
                    <a:pt x="143" y="3668"/>
                    <a:pt x="358" y="3668"/>
                  </a:cubicBezTo>
                  <a:lnTo>
                    <a:pt x="10598" y="3668"/>
                  </a:lnTo>
                  <a:cubicBezTo>
                    <a:pt x="10717" y="3668"/>
                    <a:pt x="10812" y="3596"/>
                    <a:pt x="10884" y="3525"/>
                  </a:cubicBezTo>
                  <a:lnTo>
                    <a:pt x="11789" y="2286"/>
                  </a:lnTo>
                  <a:cubicBezTo>
                    <a:pt x="11860" y="2167"/>
                    <a:pt x="11860" y="2001"/>
                    <a:pt x="11789" y="1882"/>
                  </a:cubicBezTo>
                  <a:lnTo>
                    <a:pt x="10884" y="667"/>
                  </a:lnTo>
                  <a:cubicBezTo>
                    <a:pt x="10836" y="572"/>
                    <a:pt x="10598" y="500"/>
                    <a:pt x="10598" y="500"/>
                  </a:cubicBezTo>
                  <a:lnTo>
                    <a:pt x="9074" y="500"/>
                  </a:lnTo>
                  <a:cubicBezTo>
                    <a:pt x="8978" y="500"/>
                    <a:pt x="8931" y="572"/>
                    <a:pt x="8883" y="667"/>
                  </a:cubicBezTo>
                  <a:cubicBezTo>
                    <a:pt x="8859" y="762"/>
                    <a:pt x="8955" y="858"/>
                    <a:pt x="9074" y="858"/>
                  </a:cubicBezTo>
                  <a:lnTo>
                    <a:pt x="10622" y="858"/>
                  </a:lnTo>
                  <a:lnTo>
                    <a:pt x="11527" y="2096"/>
                  </a:lnTo>
                  <a:lnTo>
                    <a:pt x="10622" y="3310"/>
                  </a:lnTo>
                  <a:lnTo>
                    <a:pt x="358" y="3310"/>
                  </a:lnTo>
                  <a:lnTo>
                    <a:pt x="358" y="834"/>
                  </a:lnTo>
                  <a:lnTo>
                    <a:pt x="977" y="834"/>
                  </a:lnTo>
                  <a:lnTo>
                    <a:pt x="977" y="1786"/>
                  </a:lnTo>
                  <a:cubicBezTo>
                    <a:pt x="977" y="1929"/>
                    <a:pt x="1072" y="2048"/>
                    <a:pt x="1191" y="2120"/>
                  </a:cubicBezTo>
                  <a:lnTo>
                    <a:pt x="1929" y="2477"/>
                  </a:lnTo>
                  <a:cubicBezTo>
                    <a:pt x="2001" y="2501"/>
                    <a:pt x="2048" y="2501"/>
                    <a:pt x="2072" y="2501"/>
                  </a:cubicBezTo>
                  <a:cubicBezTo>
                    <a:pt x="2120" y="2501"/>
                    <a:pt x="2191" y="2501"/>
                    <a:pt x="2239" y="2477"/>
                  </a:cubicBezTo>
                  <a:lnTo>
                    <a:pt x="2977" y="2120"/>
                  </a:lnTo>
                  <a:cubicBezTo>
                    <a:pt x="3096" y="2048"/>
                    <a:pt x="3192" y="1929"/>
                    <a:pt x="3192" y="1786"/>
                  </a:cubicBezTo>
                  <a:lnTo>
                    <a:pt x="3192" y="834"/>
                  </a:lnTo>
                  <a:lnTo>
                    <a:pt x="8264" y="834"/>
                  </a:lnTo>
                  <a:cubicBezTo>
                    <a:pt x="8359" y="834"/>
                    <a:pt x="8431" y="786"/>
                    <a:pt x="8455" y="691"/>
                  </a:cubicBezTo>
                  <a:cubicBezTo>
                    <a:pt x="8478" y="572"/>
                    <a:pt x="8383" y="477"/>
                    <a:pt x="8264" y="477"/>
                  </a:cubicBezTo>
                  <a:lnTo>
                    <a:pt x="3192" y="477"/>
                  </a:lnTo>
                  <a:lnTo>
                    <a:pt x="3192" y="357"/>
                  </a:lnTo>
                  <a:cubicBezTo>
                    <a:pt x="3192" y="143"/>
                    <a:pt x="3025" y="0"/>
                    <a:pt x="283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1" name="Google Shape;1271;p90"/>
            <p:cNvSpPr/>
            <p:nvPr/>
          </p:nvSpPr>
          <p:spPr>
            <a:xfrm>
              <a:off x="5175388" y="3892983"/>
              <a:ext cx="297700" cy="90525"/>
            </a:xfrm>
            <a:custGeom>
              <a:rect b="b" l="l" r="r" t="t"/>
              <a:pathLst>
                <a:path extrusionOk="0" h="3621" w="11908">
                  <a:moveTo>
                    <a:pt x="2835" y="287"/>
                  </a:moveTo>
                  <a:lnTo>
                    <a:pt x="2835" y="1716"/>
                  </a:lnTo>
                  <a:lnTo>
                    <a:pt x="2096" y="2073"/>
                  </a:lnTo>
                  <a:lnTo>
                    <a:pt x="1358" y="1716"/>
                  </a:lnTo>
                  <a:lnTo>
                    <a:pt x="1358" y="287"/>
                  </a:lnTo>
                  <a:close/>
                  <a:moveTo>
                    <a:pt x="358" y="763"/>
                  </a:moveTo>
                  <a:lnTo>
                    <a:pt x="1001" y="811"/>
                  </a:lnTo>
                  <a:lnTo>
                    <a:pt x="1001" y="1763"/>
                  </a:lnTo>
                  <a:cubicBezTo>
                    <a:pt x="1001" y="1906"/>
                    <a:pt x="1072" y="2025"/>
                    <a:pt x="1215" y="2073"/>
                  </a:cubicBezTo>
                  <a:lnTo>
                    <a:pt x="1954" y="2430"/>
                  </a:lnTo>
                  <a:cubicBezTo>
                    <a:pt x="2001" y="2478"/>
                    <a:pt x="2073" y="2478"/>
                    <a:pt x="2096" y="2478"/>
                  </a:cubicBezTo>
                  <a:cubicBezTo>
                    <a:pt x="2120" y="2478"/>
                    <a:pt x="2215" y="2478"/>
                    <a:pt x="2239" y="2430"/>
                  </a:cubicBezTo>
                  <a:lnTo>
                    <a:pt x="3001" y="2073"/>
                  </a:lnTo>
                  <a:cubicBezTo>
                    <a:pt x="3120" y="2025"/>
                    <a:pt x="3192" y="1906"/>
                    <a:pt x="3192" y="1763"/>
                  </a:cubicBezTo>
                  <a:lnTo>
                    <a:pt x="3192" y="811"/>
                  </a:lnTo>
                  <a:lnTo>
                    <a:pt x="10646" y="811"/>
                  </a:lnTo>
                  <a:lnTo>
                    <a:pt x="11527" y="2025"/>
                  </a:lnTo>
                  <a:lnTo>
                    <a:pt x="10646" y="3240"/>
                  </a:lnTo>
                  <a:lnTo>
                    <a:pt x="382" y="3240"/>
                  </a:lnTo>
                  <a:lnTo>
                    <a:pt x="358" y="764"/>
                  </a:lnTo>
                  <a:lnTo>
                    <a:pt x="358" y="764"/>
                  </a:lnTo>
                  <a:cubicBezTo>
                    <a:pt x="358" y="787"/>
                    <a:pt x="370" y="799"/>
                    <a:pt x="376" y="799"/>
                  </a:cubicBezTo>
                  <a:cubicBezTo>
                    <a:pt x="382" y="799"/>
                    <a:pt x="382" y="787"/>
                    <a:pt x="358" y="763"/>
                  </a:cubicBezTo>
                  <a:lnTo>
                    <a:pt x="358" y="763"/>
                  </a:lnTo>
                  <a:lnTo>
                    <a:pt x="358" y="763"/>
                  </a:lnTo>
                  <a:close/>
                  <a:moveTo>
                    <a:pt x="1358" y="1"/>
                  </a:moveTo>
                  <a:cubicBezTo>
                    <a:pt x="1144" y="1"/>
                    <a:pt x="1001" y="144"/>
                    <a:pt x="1001" y="358"/>
                  </a:cubicBezTo>
                  <a:lnTo>
                    <a:pt x="1001" y="477"/>
                  </a:lnTo>
                  <a:lnTo>
                    <a:pt x="358" y="477"/>
                  </a:lnTo>
                  <a:cubicBezTo>
                    <a:pt x="167" y="501"/>
                    <a:pt x="1" y="644"/>
                    <a:pt x="1" y="834"/>
                  </a:cubicBezTo>
                  <a:lnTo>
                    <a:pt x="1" y="3311"/>
                  </a:lnTo>
                  <a:cubicBezTo>
                    <a:pt x="48" y="3454"/>
                    <a:pt x="191" y="3621"/>
                    <a:pt x="406" y="3621"/>
                  </a:cubicBezTo>
                  <a:lnTo>
                    <a:pt x="10646" y="3621"/>
                  </a:lnTo>
                  <a:cubicBezTo>
                    <a:pt x="10765" y="3621"/>
                    <a:pt x="10860" y="3573"/>
                    <a:pt x="10932" y="3478"/>
                  </a:cubicBezTo>
                  <a:lnTo>
                    <a:pt x="11837" y="2263"/>
                  </a:lnTo>
                  <a:cubicBezTo>
                    <a:pt x="11908" y="2144"/>
                    <a:pt x="11908" y="1954"/>
                    <a:pt x="11837" y="1835"/>
                  </a:cubicBezTo>
                  <a:lnTo>
                    <a:pt x="10932" y="620"/>
                  </a:lnTo>
                  <a:cubicBezTo>
                    <a:pt x="10884" y="525"/>
                    <a:pt x="10646" y="477"/>
                    <a:pt x="10646" y="477"/>
                  </a:cubicBezTo>
                  <a:lnTo>
                    <a:pt x="3192" y="477"/>
                  </a:lnTo>
                  <a:lnTo>
                    <a:pt x="3192" y="358"/>
                  </a:lnTo>
                  <a:cubicBezTo>
                    <a:pt x="3192" y="144"/>
                    <a:pt x="3049" y="1"/>
                    <a:pt x="283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2" name="Google Shape;1272;p90"/>
            <p:cNvSpPr/>
            <p:nvPr/>
          </p:nvSpPr>
          <p:spPr>
            <a:xfrm>
              <a:off x="5175388" y="3994808"/>
              <a:ext cx="297700" cy="89925"/>
            </a:xfrm>
            <a:custGeom>
              <a:rect b="b" l="l" r="r" t="t"/>
              <a:pathLst>
                <a:path extrusionOk="0" h="3597" w="11908">
                  <a:moveTo>
                    <a:pt x="2882" y="381"/>
                  </a:moveTo>
                  <a:lnTo>
                    <a:pt x="2882" y="1786"/>
                  </a:lnTo>
                  <a:lnTo>
                    <a:pt x="2120" y="2167"/>
                  </a:lnTo>
                  <a:lnTo>
                    <a:pt x="1382" y="1810"/>
                  </a:lnTo>
                  <a:lnTo>
                    <a:pt x="1382" y="381"/>
                  </a:lnTo>
                  <a:close/>
                  <a:moveTo>
                    <a:pt x="1358" y="0"/>
                  </a:moveTo>
                  <a:cubicBezTo>
                    <a:pt x="1144" y="0"/>
                    <a:pt x="1001" y="143"/>
                    <a:pt x="1001" y="357"/>
                  </a:cubicBezTo>
                  <a:lnTo>
                    <a:pt x="1001" y="477"/>
                  </a:lnTo>
                  <a:lnTo>
                    <a:pt x="358" y="477"/>
                  </a:lnTo>
                  <a:cubicBezTo>
                    <a:pt x="358" y="477"/>
                    <a:pt x="1" y="667"/>
                    <a:pt x="1" y="834"/>
                  </a:cubicBezTo>
                  <a:lnTo>
                    <a:pt x="1" y="1405"/>
                  </a:lnTo>
                  <a:cubicBezTo>
                    <a:pt x="1" y="1501"/>
                    <a:pt x="96" y="1572"/>
                    <a:pt x="191" y="1572"/>
                  </a:cubicBezTo>
                  <a:cubicBezTo>
                    <a:pt x="287" y="1572"/>
                    <a:pt x="358" y="1501"/>
                    <a:pt x="358" y="1405"/>
                  </a:cubicBezTo>
                  <a:lnTo>
                    <a:pt x="358" y="834"/>
                  </a:lnTo>
                  <a:lnTo>
                    <a:pt x="1001" y="834"/>
                  </a:lnTo>
                  <a:lnTo>
                    <a:pt x="1001" y="1786"/>
                  </a:lnTo>
                  <a:cubicBezTo>
                    <a:pt x="1001" y="1929"/>
                    <a:pt x="1072" y="2048"/>
                    <a:pt x="1191" y="2120"/>
                  </a:cubicBezTo>
                  <a:lnTo>
                    <a:pt x="1954" y="2477"/>
                  </a:lnTo>
                  <a:cubicBezTo>
                    <a:pt x="2001" y="2501"/>
                    <a:pt x="2073" y="2501"/>
                    <a:pt x="2096" y="2501"/>
                  </a:cubicBezTo>
                  <a:cubicBezTo>
                    <a:pt x="2120" y="2501"/>
                    <a:pt x="2215" y="2501"/>
                    <a:pt x="2239" y="2477"/>
                  </a:cubicBezTo>
                  <a:lnTo>
                    <a:pt x="2978" y="2120"/>
                  </a:lnTo>
                  <a:cubicBezTo>
                    <a:pt x="3097" y="2048"/>
                    <a:pt x="3192" y="1929"/>
                    <a:pt x="3192" y="1786"/>
                  </a:cubicBezTo>
                  <a:lnTo>
                    <a:pt x="3192" y="810"/>
                  </a:lnTo>
                  <a:lnTo>
                    <a:pt x="10646" y="810"/>
                  </a:lnTo>
                  <a:lnTo>
                    <a:pt x="11527" y="2024"/>
                  </a:lnTo>
                  <a:lnTo>
                    <a:pt x="10646" y="3239"/>
                  </a:lnTo>
                  <a:lnTo>
                    <a:pt x="358" y="3239"/>
                  </a:lnTo>
                  <a:lnTo>
                    <a:pt x="358" y="2144"/>
                  </a:lnTo>
                  <a:cubicBezTo>
                    <a:pt x="358" y="2048"/>
                    <a:pt x="310" y="2001"/>
                    <a:pt x="215" y="1977"/>
                  </a:cubicBezTo>
                  <a:cubicBezTo>
                    <a:pt x="194" y="1968"/>
                    <a:pt x="173" y="1964"/>
                    <a:pt x="153" y="1964"/>
                  </a:cubicBezTo>
                  <a:cubicBezTo>
                    <a:pt x="65" y="1964"/>
                    <a:pt x="1" y="2046"/>
                    <a:pt x="1" y="2144"/>
                  </a:cubicBezTo>
                  <a:lnTo>
                    <a:pt x="1" y="3239"/>
                  </a:lnTo>
                  <a:cubicBezTo>
                    <a:pt x="1" y="3453"/>
                    <a:pt x="167" y="3596"/>
                    <a:pt x="358" y="3596"/>
                  </a:cubicBezTo>
                  <a:lnTo>
                    <a:pt x="10646" y="3596"/>
                  </a:lnTo>
                  <a:cubicBezTo>
                    <a:pt x="10765" y="3596"/>
                    <a:pt x="10860" y="3549"/>
                    <a:pt x="10932" y="3453"/>
                  </a:cubicBezTo>
                  <a:lnTo>
                    <a:pt x="11837" y="2239"/>
                  </a:lnTo>
                  <a:cubicBezTo>
                    <a:pt x="11908" y="2120"/>
                    <a:pt x="11908" y="1929"/>
                    <a:pt x="11837" y="1810"/>
                  </a:cubicBezTo>
                  <a:lnTo>
                    <a:pt x="10932" y="619"/>
                  </a:lnTo>
                  <a:cubicBezTo>
                    <a:pt x="10884" y="548"/>
                    <a:pt x="10765" y="477"/>
                    <a:pt x="10646" y="477"/>
                  </a:cubicBezTo>
                  <a:lnTo>
                    <a:pt x="3192" y="477"/>
                  </a:lnTo>
                  <a:lnTo>
                    <a:pt x="3192" y="357"/>
                  </a:lnTo>
                  <a:cubicBezTo>
                    <a:pt x="3192" y="143"/>
                    <a:pt x="3049" y="0"/>
                    <a:pt x="283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73" name="Google Shape;1273;p90"/>
          <p:cNvGrpSpPr/>
          <p:nvPr/>
        </p:nvGrpSpPr>
        <p:grpSpPr>
          <a:xfrm>
            <a:off x="6273377" y="4145805"/>
            <a:ext cx="364570" cy="355750"/>
            <a:chOff x="5676088" y="3788808"/>
            <a:chExt cx="304850" cy="297475"/>
          </a:xfrm>
        </p:grpSpPr>
        <p:sp>
          <p:nvSpPr>
            <p:cNvPr id="1274" name="Google Shape;1274;p90"/>
            <p:cNvSpPr/>
            <p:nvPr/>
          </p:nvSpPr>
          <p:spPr>
            <a:xfrm>
              <a:off x="5676088" y="3788808"/>
              <a:ext cx="304850" cy="297475"/>
            </a:xfrm>
            <a:custGeom>
              <a:rect b="b" l="l" r="r" t="t"/>
              <a:pathLst>
                <a:path extrusionOk="0" h="11899" w="12194">
                  <a:moveTo>
                    <a:pt x="5970" y="1982"/>
                  </a:moveTo>
                  <a:cubicBezTo>
                    <a:pt x="8165" y="1982"/>
                    <a:pt x="9931" y="3767"/>
                    <a:pt x="9931" y="5954"/>
                  </a:cubicBezTo>
                  <a:cubicBezTo>
                    <a:pt x="9931" y="7740"/>
                    <a:pt x="8717" y="9312"/>
                    <a:pt x="6978" y="9788"/>
                  </a:cubicBezTo>
                  <a:cubicBezTo>
                    <a:pt x="6907" y="9812"/>
                    <a:pt x="6835" y="9907"/>
                    <a:pt x="6859" y="10002"/>
                  </a:cubicBezTo>
                  <a:cubicBezTo>
                    <a:pt x="6901" y="10064"/>
                    <a:pt x="6960" y="10126"/>
                    <a:pt x="7037" y="10126"/>
                  </a:cubicBezTo>
                  <a:cubicBezTo>
                    <a:pt x="7049" y="10126"/>
                    <a:pt x="7061" y="10125"/>
                    <a:pt x="7074" y="10122"/>
                  </a:cubicBezTo>
                  <a:cubicBezTo>
                    <a:pt x="8931" y="9645"/>
                    <a:pt x="10193" y="8002"/>
                    <a:pt x="10289" y="6121"/>
                  </a:cubicBezTo>
                  <a:lnTo>
                    <a:pt x="11575" y="6121"/>
                  </a:lnTo>
                  <a:cubicBezTo>
                    <a:pt x="11503" y="7550"/>
                    <a:pt x="10955" y="8907"/>
                    <a:pt x="9931" y="9907"/>
                  </a:cubicBezTo>
                  <a:cubicBezTo>
                    <a:pt x="8884" y="10955"/>
                    <a:pt x="7455" y="11550"/>
                    <a:pt x="5978" y="11550"/>
                  </a:cubicBezTo>
                  <a:cubicBezTo>
                    <a:pt x="4478" y="11550"/>
                    <a:pt x="3097" y="10955"/>
                    <a:pt x="2025" y="9907"/>
                  </a:cubicBezTo>
                  <a:cubicBezTo>
                    <a:pt x="1001" y="8907"/>
                    <a:pt x="429" y="7550"/>
                    <a:pt x="382" y="6121"/>
                  </a:cubicBezTo>
                  <a:lnTo>
                    <a:pt x="1668" y="6121"/>
                  </a:lnTo>
                  <a:cubicBezTo>
                    <a:pt x="1739" y="8431"/>
                    <a:pt x="3644" y="10264"/>
                    <a:pt x="5978" y="10264"/>
                  </a:cubicBezTo>
                  <a:lnTo>
                    <a:pt x="6240" y="10264"/>
                  </a:lnTo>
                  <a:cubicBezTo>
                    <a:pt x="6335" y="10264"/>
                    <a:pt x="6431" y="10169"/>
                    <a:pt x="6431" y="10098"/>
                  </a:cubicBezTo>
                  <a:cubicBezTo>
                    <a:pt x="6431" y="9979"/>
                    <a:pt x="6335" y="9907"/>
                    <a:pt x="6240" y="9907"/>
                  </a:cubicBezTo>
                  <a:lnTo>
                    <a:pt x="5978" y="9907"/>
                  </a:lnTo>
                  <a:cubicBezTo>
                    <a:pt x="3478" y="9907"/>
                    <a:pt x="1477" y="7550"/>
                    <a:pt x="2144" y="4954"/>
                  </a:cubicBezTo>
                  <a:cubicBezTo>
                    <a:pt x="2430" y="3715"/>
                    <a:pt x="3740" y="2406"/>
                    <a:pt x="5002" y="2096"/>
                  </a:cubicBezTo>
                  <a:cubicBezTo>
                    <a:pt x="5331" y="2018"/>
                    <a:pt x="5655" y="1982"/>
                    <a:pt x="5970" y="1982"/>
                  </a:cubicBezTo>
                  <a:close/>
                  <a:moveTo>
                    <a:pt x="5931" y="0"/>
                  </a:moveTo>
                  <a:cubicBezTo>
                    <a:pt x="5026" y="0"/>
                    <a:pt x="4121" y="215"/>
                    <a:pt x="3335" y="620"/>
                  </a:cubicBezTo>
                  <a:cubicBezTo>
                    <a:pt x="3239" y="643"/>
                    <a:pt x="3216" y="763"/>
                    <a:pt x="3239" y="858"/>
                  </a:cubicBezTo>
                  <a:cubicBezTo>
                    <a:pt x="3258" y="931"/>
                    <a:pt x="3331" y="962"/>
                    <a:pt x="3408" y="962"/>
                  </a:cubicBezTo>
                  <a:cubicBezTo>
                    <a:pt x="3431" y="962"/>
                    <a:pt x="3455" y="959"/>
                    <a:pt x="3478" y="953"/>
                  </a:cubicBezTo>
                  <a:cubicBezTo>
                    <a:pt x="4240" y="572"/>
                    <a:pt x="5073" y="381"/>
                    <a:pt x="5931" y="381"/>
                  </a:cubicBezTo>
                  <a:cubicBezTo>
                    <a:pt x="7431" y="381"/>
                    <a:pt x="8836" y="977"/>
                    <a:pt x="9908" y="2025"/>
                  </a:cubicBezTo>
                  <a:cubicBezTo>
                    <a:pt x="10908" y="3025"/>
                    <a:pt x="11479" y="4382"/>
                    <a:pt x="11527" y="5811"/>
                  </a:cubicBezTo>
                  <a:lnTo>
                    <a:pt x="10265" y="5811"/>
                  </a:lnTo>
                  <a:cubicBezTo>
                    <a:pt x="10170" y="3501"/>
                    <a:pt x="8264" y="1667"/>
                    <a:pt x="5931" y="1667"/>
                  </a:cubicBezTo>
                  <a:cubicBezTo>
                    <a:pt x="3621" y="1667"/>
                    <a:pt x="1715" y="3501"/>
                    <a:pt x="1620" y="5811"/>
                  </a:cubicBezTo>
                  <a:lnTo>
                    <a:pt x="358" y="5811"/>
                  </a:lnTo>
                  <a:cubicBezTo>
                    <a:pt x="406" y="4025"/>
                    <a:pt x="1311" y="2382"/>
                    <a:pt x="2763" y="1358"/>
                  </a:cubicBezTo>
                  <a:lnTo>
                    <a:pt x="2787" y="1334"/>
                  </a:lnTo>
                  <a:cubicBezTo>
                    <a:pt x="2858" y="1286"/>
                    <a:pt x="2882" y="1191"/>
                    <a:pt x="2858" y="1096"/>
                  </a:cubicBezTo>
                  <a:cubicBezTo>
                    <a:pt x="2815" y="1038"/>
                    <a:pt x="2754" y="1007"/>
                    <a:pt x="2692" y="1007"/>
                  </a:cubicBezTo>
                  <a:cubicBezTo>
                    <a:pt x="2652" y="1007"/>
                    <a:pt x="2610" y="1020"/>
                    <a:pt x="2573" y="1048"/>
                  </a:cubicBezTo>
                  <a:lnTo>
                    <a:pt x="2549" y="1072"/>
                  </a:lnTo>
                  <a:cubicBezTo>
                    <a:pt x="953" y="2168"/>
                    <a:pt x="1" y="4025"/>
                    <a:pt x="1" y="5954"/>
                  </a:cubicBezTo>
                  <a:cubicBezTo>
                    <a:pt x="1" y="7954"/>
                    <a:pt x="953" y="9764"/>
                    <a:pt x="2668" y="10931"/>
                  </a:cubicBezTo>
                  <a:cubicBezTo>
                    <a:pt x="3287" y="11336"/>
                    <a:pt x="4002" y="11646"/>
                    <a:pt x="4764" y="11789"/>
                  </a:cubicBezTo>
                  <a:cubicBezTo>
                    <a:pt x="5157" y="11863"/>
                    <a:pt x="5548" y="11899"/>
                    <a:pt x="5933" y="11899"/>
                  </a:cubicBezTo>
                  <a:cubicBezTo>
                    <a:pt x="7527" y="11899"/>
                    <a:pt x="9014" y="11277"/>
                    <a:pt x="10146" y="10145"/>
                  </a:cubicBezTo>
                  <a:cubicBezTo>
                    <a:pt x="11575" y="8740"/>
                    <a:pt x="12194" y="6788"/>
                    <a:pt x="11789" y="4763"/>
                  </a:cubicBezTo>
                  <a:cubicBezTo>
                    <a:pt x="11622" y="4025"/>
                    <a:pt x="11336" y="3311"/>
                    <a:pt x="10908" y="2668"/>
                  </a:cubicBezTo>
                  <a:cubicBezTo>
                    <a:pt x="9765" y="977"/>
                    <a:pt x="7931" y="0"/>
                    <a:pt x="593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5" name="Google Shape;1275;p90"/>
            <p:cNvSpPr/>
            <p:nvPr/>
          </p:nvSpPr>
          <p:spPr>
            <a:xfrm>
              <a:off x="5861263" y="3905883"/>
              <a:ext cx="30975" cy="62750"/>
            </a:xfrm>
            <a:custGeom>
              <a:rect b="b" l="l" r="r" t="t"/>
              <a:pathLst>
                <a:path extrusionOk="0" h="2510" w="1239">
                  <a:moveTo>
                    <a:pt x="1065" y="0"/>
                  </a:moveTo>
                  <a:cubicBezTo>
                    <a:pt x="1004" y="0"/>
                    <a:pt x="936" y="31"/>
                    <a:pt x="881" y="104"/>
                  </a:cubicBezTo>
                  <a:lnTo>
                    <a:pt x="0" y="2247"/>
                  </a:lnTo>
                  <a:cubicBezTo>
                    <a:pt x="0" y="2366"/>
                    <a:pt x="24" y="2486"/>
                    <a:pt x="119" y="2509"/>
                  </a:cubicBezTo>
                  <a:lnTo>
                    <a:pt x="167" y="2509"/>
                  </a:lnTo>
                  <a:cubicBezTo>
                    <a:pt x="238" y="2509"/>
                    <a:pt x="286" y="2486"/>
                    <a:pt x="333" y="2390"/>
                  </a:cubicBezTo>
                  <a:lnTo>
                    <a:pt x="1215" y="247"/>
                  </a:lnTo>
                  <a:cubicBezTo>
                    <a:pt x="1238" y="176"/>
                    <a:pt x="1215" y="80"/>
                    <a:pt x="1119" y="9"/>
                  </a:cubicBezTo>
                  <a:cubicBezTo>
                    <a:pt x="1102" y="3"/>
                    <a:pt x="1084" y="0"/>
                    <a:pt x="106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6" name="Google Shape;1276;p90"/>
            <p:cNvSpPr/>
            <p:nvPr/>
          </p:nvSpPr>
          <p:spPr>
            <a:xfrm>
              <a:off x="5747538" y="3906083"/>
              <a:ext cx="42300" cy="66725"/>
            </a:xfrm>
            <a:custGeom>
              <a:rect b="b" l="l" r="r" t="t"/>
              <a:pathLst>
                <a:path extrusionOk="0" h="2669" w="1692">
                  <a:moveTo>
                    <a:pt x="596" y="1"/>
                  </a:moveTo>
                  <a:cubicBezTo>
                    <a:pt x="501" y="1"/>
                    <a:pt x="429" y="72"/>
                    <a:pt x="405" y="168"/>
                  </a:cubicBezTo>
                  <a:lnTo>
                    <a:pt x="215" y="1168"/>
                  </a:lnTo>
                  <a:cubicBezTo>
                    <a:pt x="215" y="1239"/>
                    <a:pt x="262" y="1287"/>
                    <a:pt x="286" y="1358"/>
                  </a:cubicBezTo>
                  <a:cubicBezTo>
                    <a:pt x="322" y="1370"/>
                    <a:pt x="352" y="1376"/>
                    <a:pt x="381" y="1376"/>
                  </a:cubicBezTo>
                  <a:cubicBezTo>
                    <a:pt x="411" y="1376"/>
                    <a:pt x="441" y="1370"/>
                    <a:pt x="477" y="1358"/>
                  </a:cubicBezTo>
                  <a:lnTo>
                    <a:pt x="501" y="1358"/>
                  </a:lnTo>
                  <a:cubicBezTo>
                    <a:pt x="596" y="1311"/>
                    <a:pt x="667" y="1287"/>
                    <a:pt x="858" y="1287"/>
                  </a:cubicBezTo>
                  <a:cubicBezTo>
                    <a:pt x="1001" y="1287"/>
                    <a:pt x="1120" y="1358"/>
                    <a:pt x="1215" y="1430"/>
                  </a:cubicBezTo>
                  <a:cubicBezTo>
                    <a:pt x="1310" y="1525"/>
                    <a:pt x="1358" y="1668"/>
                    <a:pt x="1358" y="1835"/>
                  </a:cubicBezTo>
                  <a:cubicBezTo>
                    <a:pt x="1358" y="2097"/>
                    <a:pt x="1120" y="2311"/>
                    <a:pt x="858" y="2311"/>
                  </a:cubicBezTo>
                  <a:cubicBezTo>
                    <a:pt x="596" y="2311"/>
                    <a:pt x="381" y="2120"/>
                    <a:pt x="358" y="1858"/>
                  </a:cubicBezTo>
                  <a:lnTo>
                    <a:pt x="358" y="1787"/>
                  </a:lnTo>
                  <a:cubicBezTo>
                    <a:pt x="358" y="1716"/>
                    <a:pt x="286" y="1644"/>
                    <a:pt x="191" y="1620"/>
                  </a:cubicBezTo>
                  <a:cubicBezTo>
                    <a:pt x="176" y="1617"/>
                    <a:pt x="161" y="1616"/>
                    <a:pt x="147" y="1616"/>
                  </a:cubicBezTo>
                  <a:cubicBezTo>
                    <a:pt x="55" y="1616"/>
                    <a:pt x="0" y="1683"/>
                    <a:pt x="0" y="1787"/>
                  </a:cubicBezTo>
                  <a:lnTo>
                    <a:pt x="0" y="1906"/>
                  </a:lnTo>
                  <a:cubicBezTo>
                    <a:pt x="48" y="2335"/>
                    <a:pt x="405" y="2668"/>
                    <a:pt x="810" y="2668"/>
                  </a:cubicBezTo>
                  <a:lnTo>
                    <a:pt x="858" y="2668"/>
                  </a:lnTo>
                  <a:cubicBezTo>
                    <a:pt x="1286" y="2668"/>
                    <a:pt x="1667" y="2311"/>
                    <a:pt x="1691" y="1858"/>
                  </a:cubicBezTo>
                  <a:cubicBezTo>
                    <a:pt x="1691" y="1620"/>
                    <a:pt x="1620" y="1382"/>
                    <a:pt x="1453" y="1239"/>
                  </a:cubicBezTo>
                  <a:cubicBezTo>
                    <a:pt x="1334" y="1001"/>
                    <a:pt x="1096" y="906"/>
                    <a:pt x="882" y="906"/>
                  </a:cubicBezTo>
                  <a:cubicBezTo>
                    <a:pt x="786" y="906"/>
                    <a:pt x="691" y="906"/>
                    <a:pt x="643" y="930"/>
                  </a:cubicBezTo>
                  <a:lnTo>
                    <a:pt x="739" y="358"/>
                  </a:lnTo>
                  <a:lnTo>
                    <a:pt x="1406" y="358"/>
                  </a:lnTo>
                  <a:cubicBezTo>
                    <a:pt x="1501" y="358"/>
                    <a:pt x="1596" y="310"/>
                    <a:pt x="1596" y="215"/>
                  </a:cubicBezTo>
                  <a:cubicBezTo>
                    <a:pt x="1596" y="96"/>
                    <a:pt x="1525" y="1"/>
                    <a:pt x="140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7" name="Google Shape;1277;p90"/>
            <p:cNvSpPr/>
            <p:nvPr/>
          </p:nvSpPr>
          <p:spPr>
            <a:xfrm>
              <a:off x="5798738" y="3904308"/>
              <a:ext cx="41100" cy="67075"/>
            </a:xfrm>
            <a:custGeom>
              <a:rect b="b" l="l" r="r" t="t"/>
              <a:pathLst>
                <a:path extrusionOk="0" h="2683" w="1644">
                  <a:moveTo>
                    <a:pt x="803" y="297"/>
                  </a:moveTo>
                  <a:cubicBezTo>
                    <a:pt x="1066" y="297"/>
                    <a:pt x="1286" y="511"/>
                    <a:pt x="1286" y="762"/>
                  </a:cubicBezTo>
                  <a:lnTo>
                    <a:pt x="1286" y="1858"/>
                  </a:lnTo>
                  <a:cubicBezTo>
                    <a:pt x="1286" y="2121"/>
                    <a:pt x="1064" y="2332"/>
                    <a:pt x="822" y="2332"/>
                  </a:cubicBezTo>
                  <a:cubicBezTo>
                    <a:pt x="779" y="2332"/>
                    <a:pt x="735" y="2325"/>
                    <a:pt x="691" y="2310"/>
                  </a:cubicBezTo>
                  <a:cubicBezTo>
                    <a:pt x="477" y="2263"/>
                    <a:pt x="334" y="2072"/>
                    <a:pt x="334" y="1834"/>
                  </a:cubicBezTo>
                  <a:lnTo>
                    <a:pt x="334" y="786"/>
                  </a:lnTo>
                  <a:cubicBezTo>
                    <a:pt x="334" y="596"/>
                    <a:pt x="477" y="381"/>
                    <a:pt x="691" y="310"/>
                  </a:cubicBezTo>
                  <a:cubicBezTo>
                    <a:pt x="729" y="301"/>
                    <a:pt x="766" y="297"/>
                    <a:pt x="803" y="297"/>
                  </a:cubicBezTo>
                  <a:close/>
                  <a:moveTo>
                    <a:pt x="834" y="0"/>
                  </a:moveTo>
                  <a:cubicBezTo>
                    <a:pt x="382" y="0"/>
                    <a:pt x="1" y="358"/>
                    <a:pt x="1" y="834"/>
                  </a:cubicBezTo>
                  <a:lnTo>
                    <a:pt x="1" y="1858"/>
                  </a:lnTo>
                  <a:cubicBezTo>
                    <a:pt x="1" y="2263"/>
                    <a:pt x="262" y="2620"/>
                    <a:pt x="643" y="2668"/>
                  </a:cubicBezTo>
                  <a:cubicBezTo>
                    <a:pt x="700" y="2678"/>
                    <a:pt x="756" y="2682"/>
                    <a:pt x="811" y="2682"/>
                  </a:cubicBezTo>
                  <a:cubicBezTo>
                    <a:pt x="1280" y="2682"/>
                    <a:pt x="1644" y="2328"/>
                    <a:pt x="1644" y="1858"/>
                  </a:cubicBezTo>
                  <a:lnTo>
                    <a:pt x="1644" y="834"/>
                  </a:lnTo>
                  <a:cubicBezTo>
                    <a:pt x="1620" y="381"/>
                    <a:pt x="1286" y="0"/>
                    <a:pt x="83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8" name="Google Shape;1278;p90"/>
            <p:cNvSpPr/>
            <p:nvPr/>
          </p:nvSpPr>
          <p:spPr>
            <a:xfrm>
              <a:off x="5851713" y="3909058"/>
              <a:ext cx="14925" cy="14925"/>
            </a:xfrm>
            <a:custGeom>
              <a:rect b="b" l="l" r="r" t="t"/>
              <a:pathLst>
                <a:path extrusionOk="0" h="597" w="597">
                  <a:moveTo>
                    <a:pt x="287" y="1"/>
                  </a:moveTo>
                  <a:cubicBezTo>
                    <a:pt x="120" y="1"/>
                    <a:pt x="1" y="144"/>
                    <a:pt x="1" y="311"/>
                  </a:cubicBezTo>
                  <a:cubicBezTo>
                    <a:pt x="1" y="477"/>
                    <a:pt x="120" y="596"/>
                    <a:pt x="287" y="596"/>
                  </a:cubicBezTo>
                  <a:cubicBezTo>
                    <a:pt x="453" y="596"/>
                    <a:pt x="596" y="477"/>
                    <a:pt x="596" y="311"/>
                  </a:cubicBezTo>
                  <a:cubicBezTo>
                    <a:pt x="596" y="144"/>
                    <a:pt x="453" y="1"/>
                    <a:pt x="28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9" name="Google Shape;1279;p90"/>
            <p:cNvSpPr/>
            <p:nvPr/>
          </p:nvSpPr>
          <p:spPr>
            <a:xfrm>
              <a:off x="5888038" y="3951933"/>
              <a:ext cx="14925" cy="14900"/>
            </a:xfrm>
            <a:custGeom>
              <a:rect b="b" l="l" r="r" t="t"/>
              <a:pathLst>
                <a:path extrusionOk="0" h="596" w="597">
                  <a:moveTo>
                    <a:pt x="286" y="1"/>
                  </a:moveTo>
                  <a:cubicBezTo>
                    <a:pt x="120" y="1"/>
                    <a:pt x="1" y="120"/>
                    <a:pt x="1" y="286"/>
                  </a:cubicBezTo>
                  <a:cubicBezTo>
                    <a:pt x="1" y="429"/>
                    <a:pt x="120" y="596"/>
                    <a:pt x="286" y="596"/>
                  </a:cubicBezTo>
                  <a:cubicBezTo>
                    <a:pt x="477" y="596"/>
                    <a:pt x="596" y="477"/>
                    <a:pt x="596" y="286"/>
                  </a:cubicBezTo>
                  <a:cubicBezTo>
                    <a:pt x="596" y="120"/>
                    <a:pt x="477" y="1"/>
                    <a:pt x="28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80" name="Google Shape;1280;p90"/>
          <p:cNvGrpSpPr/>
          <p:nvPr/>
        </p:nvGrpSpPr>
        <p:grpSpPr>
          <a:xfrm>
            <a:off x="6997507" y="4146523"/>
            <a:ext cx="356019" cy="356737"/>
            <a:chOff x="6154163" y="3789408"/>
            <a:chExt cx="297700" cy="298300"/>
          </a:xfrm>
        </p:grpSpPr>
        <p:sp>
          <p:nvSpPr>
            <p:cNvPr id="1281" name="Google Shape;1281;p90"/>
            <p:cNvSpPr/>
            <p:nvPr/>
          </p:nvSpPr>
          <p:spPr>
            <a:xfrm>
              <a:off x="6283363" y="3813208"/>
              <a:ext cx="15500" cy="8975"/>
            </a:xfrm>
            <a:custGeom>
              <a:rect b="b" l="l" r="r" t="t"/>
              <a:pathLst>
                <a:path extrusionOk="0" h="359" w="620">
                  <a:moveTo>
                    <a:pt x="191" y="1"/>
                  </a:moveTo>
                  <a:cubicBezTo>
                    <a:pt x="120" y="1"/>
                    <a:pt x="24" y="72"/>
                    <a:pt x="24" y="144"/>
                  </a:cubicBezTo>
                  <a:cubicBezTo>
                    <a:pt x="0" y="263"/>
                    <a:pt x="72" y="358"/>
                    <a:pt x="191" y="358"/>
                  </a:cubicBezTo>
                  <a:lnTo>
                    <a:pt x="429" y="358"/>
                  </a:lnTo>
                  <a:cubicBezTo>
                    <a:pt x="524" y="358"/>
                    <a:pt x="620" y="310"/>
                    <a:pt x="620" y="215"/>
                  </a:cubicBezTo>
                  <a:cubicBezTo>
                    <a:pt x="620" y="96"/>
                    <a:pt x="548" y="1"/>
                    <a:pt x="42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2" name="Google Shape;1282;p90"/>
            <p:cNvSpPr/>
            <p:nvPr/>
          </p:nvSpPr>
          <p:spPr>
            <a:xfrm>
              <a:off x="6260138" y="3813208"/>
              <a:ext cx="14925" cy="8975"/>
            </a:xfrm>
            <a:custGeom>
              <a:rect b="b" l="l" r="r" t="t"/>
              <a:pathLst>
                <a:path extrusionOk="0" h="359" w="597">
                  <a:moveTo>
                    <a:pt x="215" y="1"/>
                  </a:moveTo>
                  <a:cubicBezTo>
                    <a:pt x="120" y="1"/>
                    <a:pt x="25" y="72"/>
                    <a:pt x="25" y="144"/>
                  </a:cubicBezTo>
                  <a:cubicBezTo>
                    <a:pt x="1" y="263"/>
                    <a:pt x="96" y="358"/>
                    <a:pt x="167" y="358"/>
                  </a:cubicBezTo>
                  <a:lnTo>
                    <a:pt x="406" y="358"/>
                  </a:lnTo>
                  <a:cubicBezTo>
                    <a:pt x="501" y="358"/>
                    <a:pt x="596" y="310"/>
                    <a:pt x="596" y="215"/>
                  </a:cubicBezTo>
                  <a:cubicBezTo>
                    <a:pt x="596" y="96"/>
                    <a:pt x="525" y="1"/>
                    <a:pt x="40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3" name="Google Shape;1283;p90"/>
            <p:cNvSpPr/>
            <p:nvPr/>
          </p:nvSpPr>
          <p:spPr>
            <a:xfrm>
              <a:off x="6376238" y="3813208"/>
              <a:ext cx="14900" cy="8975"/>
            </a:xfrm>
            <a:custGeom>
              <a:rect b="b" l="l" r="r" t="t"/>
              <a:pathLst>
                <a:path extrusionOk="0" h="359" w="596">
                  <a:moveTo>
                    <a:pt x="167" y="1"/>
                  </a:moveTo>
                  <a:cubicBezTo>
                    <a:pt x="96" y="1"/>
                    <a:pt x="1" y="72"/>
                    <a:pt x="1" y="144"/>
                  </a:cubicBezTo>
                  <a:cubicBezTo>
                    <a:pt x="1" y="263"/>
                    <a:pt x="96" y="358"/>
                    <a:pt x="167" y="358"/>
                  </a:cubicBezTo>
                  <a:lnTo>
                    <a:pt x="405" y="358"/>
                  </a:lnTo>
                  <a:cubicBezTo>
                    <a:pt x="501" y="358"/>
                    <a:pt x="596" y="310"/>
                    <a:pt x="596" y="215"/>
                  </a:cubicBezTo>
                  <a:cubicBezTo>
                    <a:pt x="596" y="96"/>
                    <a:pt x="524" y="1"/>
                    <a:pt x="40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4" name="Google Shape;1284;p90"/>
            <p:cNvSpPr/>
            <p:nvPr/>
          </p:nvSpPr>
          <p:spPr>
            <a:xfrm>
              <a:off x="6329813" y="3813208"/>
              <a:ext cx="14900" cy="8975"/>
            </a:xfrm>
            <a:custGeom>
              <a:rect b="b" l="l" r="r" t="t"/>
              <a:pathLst>
                <a:path extrusionOk="0" h="359" w="596">
                  <a:moveTo>
                    <a:pt x="191" y="1"/>
                  </a:moveTo>
                  <a:cubicBezTo>
                    <a:pt x="95" y="1"/>
                    <a:pt x="0" y="72"/>
                    <a:pt x="0" y="144"/>
                  </a:cubicBezTo>
                  <a:cubicBezTo>
                    <a:pt x="0" y="263"/>
                    <a:pt x="71" y="358"/>
                    <a:pt x="191" y="358"/>
                  </a:cubicBezTo>
                  <a:lnTo>
                    <a:pt x="429" y="358"/>
                  </a:lnTo>
                  <a:cubicBezTo>
                    <a:pt x="500" y="358"/>
                    <a:pt x="595" y="310"/>
                    <a:pt x="595" y="215"/>
                  </a:cubicBezTo>
                  <a:cubicBezTo>
                    <a:pt x="595" y="96"/>
                    <a:pt x="548" y="1"/>
                    <a:pt x="42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5" name="Google Shape;1285;p90"/>
            <p:cNvSpPr/>
            <p:nvPr/>
          </p:nvSpPr>
          <p:spPr>
            <a:xfrm>
              <a:off x="6353013" y="3813208"/>
              <a:ext cx="14925" cy="8975"/>
            </a:xfrm>
            <a:custGeom>
              <a:rect b="b" l="l" r="r" t="t"/>
              <a:pathLst>
                <a:path extrusionOk="0" h="359" w="597">
                  <a:moveTo>
                    <a:pt x="191" y="1"/>
                  </a:moveTo>
                  <a:cubicBezTo>
                    <a:pt x="96" y="1"/>
                    <a:pt x="1" y="72"/>
                    <a:pt x="1" y="144"/>
                  </a:cubicBezTo>
                  <a:cubicBezTo>
                    <a:pt x="1" y="263"/>
                    <a:pt x="96" y="358"/>
                    <a:pt x="191" y="358"/>
                  </a:cubicBezTo>
                  <a:lnTo>
                    <a:pt x="429" y="358"/>
                  </a:lnTo>
                  <a:cubicBezTo>
                    <a:pt x="501" y="358"/>
                    <a:pt x="596" y="310"/>
                    <a:pt x="596" y="215"/>
                  </a:cubicBezTo>
                  <a:cubicBezTo>
                    <a:pt x="596" y="96"/>
                    <a:pt x="525" y="1"/>
                    <a:pt x="42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6" name="Google Shape;1286;p90"/>
            <p:cNvSpPr/>
            <p:nvPr/>
          </p:nvSpPr>
          <p:spPr>
            <a:xfrm>
              <a:off x="6305988" y="3813208"/>
              <a:ext cx="16100" cy="8975"/>
            </a:xfrm>
            <a:custGeom>
              <a:rect b="b" l="l" r="r" t="t"/>
              <a:pathLst>
                <a:path extrusionOk="0" h="359" w="644">
                  <a:moveTo>
                    <a:pt x="215" y="1"/>
                  </a:moveTo>
                  <a:cubicBezTo>
                    <a:pt x="120" y="1"/>
                    <a:pt x="48" y="72"/>
                    <a:pt x="48" y="144"/>
                  </a:cubicBezTo>
                  <a:cubicBezTo>
                    <a:pt x="0" y="263"/>
                    <a:pt x="96" y="358"/>
                    <a:pt x="215" y="358"/>
                  </a:cubicBezTo>
                  <a:lnTo>
                    <a:pt x="453" y="358"/>
                  </a:lnTo>
                  <a:cubicBezTo>
                    <a:pt x="548" y="358"/>
                    <a:pt x="643" y="310"/>
                    <a:pt x="643" y="215"/>
                  </a:cubicBezTo>
                  <a:cubicBezTo>
                    <a:pt x="643" y="96"/>
                    <a:pt x="572" y="1"/>
                    <a:pt x="45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7" name="Google Shape;1287;p90"/>
            <p:cNvSpPr/>
            <p:nvPr/>
          </p:nvSpPr>
          <p:spPr>
            <a:xfrm>
              <a:off x="6191088" y="3813208"/>
              <a:ext cx="14900" cy="8975"/>
            </a:xfrm>
            <a:custGeom>
              <a:rect b="b" l="l" r="r" t="t"/>
              <a:pathLst>
                <a:path extrusionOk="0" h="359" w="596">
                  <a:moveTo>
                    <a:pt x="191" y="1"/>
                  </a:moveTo>
                  <a:cubicBezTo>
                    <a:pt x="119" y="1"/>
                    <a:pt x="24" y="72"/>
                    <a:pt x="24" y="144"/>
                  </a:cubicBezTo>
                  <a:cubicBezTo>
                    <a:pt x="0" y="263"/>
                    <a:pt x="72" y="358"/>
                    <a:pt x="191" y="358"/>
                  </a:cubicBezTo>
                  <a:lnTo>
                    <a:pt x="405" y="358"/>
                  </a:lnTo>
                  <a:cubicBezTo>
                    <a:pt x="500" y="358"/>
                    <a:pt x="596" y="310"/>
                    <a:pt x="596" y="215"/>
                  </a:cubicBezTo>
                  <a:cubicBezTo>
                    <a:pt x="596" y="96"/>
                    <a:pt x="524" y="1"/>
                    <a:pt x="40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8" name="Google Shape;1288;p90"/>
            <p:cNvSpPr/>
            <p:nvPr/>
          </p:nvSpPr>
          <p:spPr>
            <a:xfrm>
              <a:off x="6213713" y="3813208"/>
              <a:ext cx="14900" cy="8975"/>
            </a:xfrm>
            <a:custGeom>
              <a:rect b="b" l="l" r="r" t="t"/>
              <a:pathLst>
                <a:path extrusionOk="0" h="359" w="596">
                  <a:moveTo>
                    <a:pt x="191" y="1"/>
                  </a:moveTo>
                  <a:cubicBezTo>
                    <a:pt x="95" y="1"/>
                    <a:pt x="0" y="72"/>
                    <a:pt x="0" y="144"/>
                  </a:cubicBezTo>
                  <a:cubicBezTo>
                    <a:pt x="0" y="263"/>
                    <a:pt x="95" y="358"/>
                    <a:pt x="191" y="358"/>
                  </a:cubicBezTo>
                  <a:lnTo>
                    <a:pt x="429" y="358"/>
                  </a:lnTo>
                  <a:cubicBezTo>
                    <a:pt x="524" y="358"/>
                    <a:pt x="596" y="310"/>
                    <a:pt x="596" y="215"/>
                  </a:cubicBezTo>
                  <a:cubicBezTo>
                    <a:pt x="596" y="96"/>
                    <a:pt x="548" y="1"/>
                    <a:pt x="42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9" name="Google Shape;1289;p90"/>
            <p:cNvSpPr/>
            <p:nvPr/>
          </p:nvSpPr>
          <p:spPr>
            <a:xfrm>
              <a:off x="6236913" y="3813208"/>
              <a:ext cx="14925" cy="8975"/>
            </a:xfrm>
            <a:custGeom>
              <a:rect b="b" l="l" r="r" t="t"/>
              <a:pathLst>
                <a:path extrusionOk="0" h="359" w="597">
                  <a:moveTo>
                    <a:pt x="191" y="1"/>
                  </a:moveTo>
                  <a:cubicBezTo>
                    <a:pt x="96" y="1"/>
                    <a:pt x="1" y="72"/>
                    <a:pt x="1" y="144"/>
                  </a:cubicBezTo>
                  <a:cubicBezTo>
                    <a:pt x="1" y="263"/>
                    <a:pt x="96" y="358"/>
                    <a:pt x="191" y="358"/>
                  </a:cubicBezTo>
                  <a:lnTo>
                    <a:pt x="406" y="358"/>
                  </a:lnTo>
                  <a:cubicBezTo>
                    <a:pt x="501" y="358"/>
                    <a:pt x="596" y="310"/>
                    <a:pt x="596" y="215"/>
                  </a:cubicBezTo>
                  <a:cubicBezTo>
                    <a:pt x="596" y="96"/>
                    <a:pt x="525" y="1"/>
                    <a:pt x="40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0" name="Google Shape;1290;p90"/>
            <p:cNvSpPr/>
            <p:nvPr/>
          </p:nvSpPr>
          <p:spPr>
            <a:xfrm>
              <a:off x="6307188" y="3873358"/>
              <a:ext cx="14900" cy="8950"/>
            </a:xfrm>
            <a:custGeom>
              <a:rect b="b" l="l" r="r" t="t"/>
              <a:pathLst>
                <a:path extrusionOk="0" h="358" w="596">
                  <a:moveTo>
                    <a:pt x="167" y="0"/>
                  </a:moveTo>
                  <a:cubicBezTo>
                    <a:pt x="72" y="0"/>
                    <a:pt x="0" y="95"/>
                    <a:pt x="0" y="214"/>
                  </a:cubicBezTo>
                  <a:cubicBezTo>
                    <a:pt x="24" y="286"/>
                    <a:pt x="119" y="357"/>
                    <a:pt x="191" y="357"/>
                  </a:cubicBezTo>
                  <a:lnTo>
                    <a:pt x="405" y="357"/>
                  </a:lnTo>
                  <a:cubicBezTo>
                    <a:pt x="500" y="357"/>
                    <a:pt x="595" y="310"/>
                    <a:pt x="595" y="214"/>
                  </a:cubicBezTo>
                  <a:cubicBezTo>
                    <a:pt x="595" y="95"/>
                    <a:pt x="524" y="0"/>
                    <a:pt x="40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1" name="Google Shape;1291;p90"/>
            <p:cNvSpPr/>
            <p:nvPr/>
          </p:nvSpPr>
          <p:spPr>
            <a:xfrm>
              <a:off x="6191088" y="3873358"/>
              <a:ext cx="14900" cy="8950"/>
            </a:xfrm>
            <a:custGeom>
              <a:rect b="b" l="l" r="r" t="t"/>
              <a:pathLst>
                <a:path extrusionOk="0" h="358" w="596">
                  <a:moveTo>
                    <a:pt x="167" y="0"/>
                  </a:moveTo>
                  <a:cubicBezTo>
                    <a:pt x="72" y="0"/>
                    <a:pt x="0" y="95"/>
                    <a:pt x="0" y="214"/>
                  </a:cubicBezTo>
                  <a:cubicBezTo>
                    <a:pt x="24" y="286"/>
                    <a:pt x="119" y="357"/>
                    <a:pt x="191" y="357"/>
                  </a:cubicBezTo>
                  <a:lnTo>
                    <a:pt x="405" y="357"/>
                  </a:lnTo>
                  <a:cubicBezTo>
                    <a:pt x="500" y="357"/>
                    <a:pt x="596" y="310"/>
                    <a:pt x="596" y="214"/>
                  </a:cubicBezTo>
                  <a:cubicBezTo>
                    <a:pt x="596" y="95"/>
                    <a:pt x="524" y="0"/>
                    <a:pt x="40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2" name="Google Shape;1292;p90"/>
            <p:cNvSpPr/>
            <p:nvPr/>
          </p:nvSpPr>
          <p:spPr>
            <a:xfrm>
              <a:off x="6236913" y="3873358"/>
              <a:ext cx="14925" cy="8950"/>
            </a:xfrm>
            <a:custGeom>
              <a:rect b="b" l="l" r="r" t="t"/>
              <a:pathLst>
                <a:path extrusionOk="0" h="358" w="597">
                  <a:moveTo>
                    <a:pt x="191" y="0"/>
                  </a:moveTo>
                  <a:cubicBezTo>
                    <a:pt x="96" y="0"/>
                    <a:pt x="1" y="95"/>
                    <a:pt x="1" y="214"/>
                  </a:cubicBezTo>
                  <a:cubicBezTo>
                    <a:pt x="25" y="286"/>
                    <a:pt x="120" y="357"/>
                    <a:pt x="215" y="357"/>
                  </a:cubicBezTo>
                  <a:lnTo>
                    <a:pt x="430" y="357"/>
                  </a:lnTo>
                  <a:cubicBezTo>
                    <a:pt x="501" y="357"/>
                    <a:pt x="596" y="310"/>
                    <a:pt x="596" y="214"/>
                  </a:cubicBezTo>
                  <a:cubicBezTo>
                    <a:pt x="596" y="95"/>
                    <a:pt x="549" y="0"/>
                    <a:pt x="43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3" name="Google Shape;1293;p90"/>
            <p:cNvSpPr/>
            <p:nvPr/>
          </p:nvSpPr>
          <p:spPr>
            <a:xfrm>
              <a:off x="6260738" y="3873358"/>
              <a:ext cx="14325" cy="8950"/>
            </a:xfrm>
            <a:custGeom>
              <a:rect b="b" l="l" r="r" t="t"/>
              <a:pathLst>
                <a:path extrusionOk="0" h="358" w="573">
                  <a:moveTo>
                    <a:pt x="191" y="0"/>
                  </a:moveTo>
                  <a:cubicBezTo>
                    <a:pt x="96" y="0"/>
                    <a:pt x="1" y="95"/>
                    <a:pt x="1" y="214"/>
                  </a:cubicBezTo>
                  <a:cubicBezTo>
                    <a:pt x="24" y="286"/>
                    <a:pt x="96" y="357"/>
                    <a:pt x="191" y="357"/>
                  </a:cubicBezTo>
                  <a:lnTo>
                    <a:pt x="382" y="357"/>
                  </a:lnTo>
                  <a:cubicBezTo>
                    <a:pt x="477" y="357"/>
                    <a:pt x="572" y="310"/>
                    <a:pt x="572" y="214"/>
                  </a:cubicBezTo>
                  <a:cubicBezTo>
                    <a:pt x="572" y="95"/>
                    <a:pt x="501" y="0"/>
                    <a:pt x="38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4" name="Google Shape;1294;p90"/>
            <p:cNvSpPr/>
            <p:nvPr/>
          </p:nvSpPr>
          <p:spPr>
            <a:xfrm>
              <a:off x="6213713" y="3873358"/>
              <a:ext cx="14900" cy="8950"/>
            </a:xfrm>
            <a:custGeom>
              <a:rect b="b" l="l" r="r" t="t"/>
              <a:pathLst>
                <a:path extrusionOk="0" h="358" w="596">
                  <a:moveTo>
                    <a:pt x="191" y="0"/>
                  </a:moveTo>
                  <a:cubicBezTo>
                    <a:pt x="95" y="0"/>
                    <a:pt x="0" y="95"/>
                    <a:pt x="0" y="214"/>
                  </a:cubicBezTo>
                  <a:cubicBezTo>
                    <a:pt x="48" y="286"/>
                    <a:pt x="119" y="357"/>
                    <a:pt x="215" y="357"/>
                  </a:cubicBezTo>
                  <a:lnTo>
                    <a:pt x="429" y="357"/>
                  </a:lnTo>
                  <a:cubicBezTo>
                    <a:pt x="524" y="357"/>
                    <a:pt x="596" y="310"/>
                    <a:pt x="596" y="214"/>
                  </a:cubicBezTo>
                  <a:cubicBezTo>
                    <a:pt x="596" y="95"/>
                    <a:pt x="548" y="0"/>
                    <a:pt x="42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5" name="Google Shape;1295;p90"/>
            <p:cNvSpPr/>
            <p:nvPr/>
          </p:nvSpPr>
          <p:spPr>
            <a:xfrm>
              <a:off x="6283963" y="3873358"/>
              <a:ext cx="14900" cy="8950"/>
            </a:xfrm>
            <a:custGeom>
              <a:rect b="b" l="l" r="r" t="t"/>
              <a:pathLst>
                <a:path extrusionOk="0" h="358" w="596">
                  <a:moveTo>
                    <a:pt x="167" y="0"/>
                  </a:moveTo>
                  <a:cubicBezTo>
                    <a:pt x="96" y="0"/>
                    <a:pt x="0" y="95"/>
                    <a:pt x="0" y="214"/>
                  </a:cubicBezTo>
                  <a:cubicBezTo>
                    <a:pt x="24" y="286"/>
                    <a:pt x="119" y="357"/>
                    <a:pt x="215" y="357"/>
                  </a:cubicBezTo>
                  <a:lnTo>
                    <a:pt x="405" y="357"/>
                  </a:lnTo>
                  <a:cubicBezTo>
                    <a:pt x="500" y="357"/>
                    <a:pt x="596" y="310"/>
                    <a:pt x="596" y="214"/>
                  </a:cubicBezTo>
                  <a:cubicBezTo>
                    <a:pt x="596" y="95"/>
                    <a:pt x="524" y="0"/>
                    <a:pt x="40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6" name="Google Shape;1296;p90"/>
            <p:cNvSpPr/>
            <p:nvPr/>
          </p:nvSpPr>
          <p:spPr>
            <a:xfrm>
              <a:off x="6154163" y="3789408"/>
              <a:ext cx="297700" cy="298300"/>
            </a:xfrm>
            <a:custGeom>
              <a:rect b="b" l="l" r="r" t="t"/>
              <a:pathLst>
                <a:path extrusionOk="0" h="11932" w="11908">
                  <a:moveTo>
                    <a:pt x="10241" y="1524"/>
                  </a:moveTo>
                  <a:lnTo>
                    <a:pt x="10813" y="2691"/>
                  </a:lnTo>
                  <a:lnTo>
                    <a:pt x="10813" y="3763"/>
                  </a:lnTo>
                  <a:lnTo>
                    <a:pt x="10455" y="3049"/>
                  </a:lnTo>
                  <a:cubicBezTo>
                    <a:pt x="10431" y="2953"/>
                    <a:pt x="10336" y="2882"/>
                    <a:pt x="10241" y="2882"/>
                  </a:cubicBezTo>
                  <a:cubicBezTo>
                    <a:pt x="10170" y="2882"/>
                    <a:pt x="10074" y="2953"/>
                    <a:pt x="10050" y="3049"/>
                  </a:cubicBezTo>
                  <a:lnTo>
                    <a:pt x="9146" y="4787"/>
                  </a:lnTo>
                  <a:lnTo>
                    <a:pt x="8693" y="4025"/>
                  </a:lnTo>
                  <a:cubicBezTo>
                    <a:pt x="8645" y="3930"/>
                    <a:pt x="8574" y="3906"/>
                    <a:pt x="8479" y="3906"/>
                  </a:cubicBezTo>
                  <a:cubicBezTo>
                    <a:pt x="8407" y="3906"/>
                    <a:pt x="8312" y="3953"/>
                    <a:pt x="8288" y="4049"/>
                  </a:cubicBezTo>
                  <a:lnTo>
                    <a:pt x="7121" y="6430"/>
                  </a:lnTo>
                  <a:lnTo>
                    <a:pt x="6454" y="6168"/>
                  </a:lnTo>
                  <a:cubicBezTo>
                    <a:pt x="6422" y="6149"/>
                    <a:pt x="6387" y="6140"/>
                    <a:pt x="6353" y="6140"/>
                  </a:cubicBezTo>
                  <a:cubicBezTo>
                    <a:pt x="6264" y="6140"/>
                    <a:pt x="6179" y="6201"/>
                    <a:pt x="6145" y="6287"/>
                  </a:cubicBezTo>
                  <a:lnTo>
                    <a:pt x="5264" y="8121"/>
                  </a:lnTo>
                  <a:lnTo>
                    <a:pt x="4406" y="7692"/>
                  </a:lnTo>
                  <a:cubicBezTo>
                    <a:pt x="4362" y="7666"/>
                    <a:pt x="4317" y="7652"/>
                    <a:pt x="4276" y="7652"/>
                  </a:cubicBezTo>
                  <a:cubicBezTo>
                    <a:pt x="4208" y="7652"/>
                    <a:pt x="4150" y="7689"/>
                    <a:pt x="4121" y="7764"/>
                  </a:cubicBezTo>
                  <a:lnTo>
                    <a:pt x="3525" y="8597"/>
                  </a:lnTo>
                  <a:lnTo>
                    <a:pt x="2382" y="7573"/>
                  </a:lnTo>
                  <a:cubicBezTo>
                    <a:pt x="2335" y="7502"/>
                    <a:pt x="2239" y="7502"/>
                    <a:pt x="2168" y="7502"/>
                  </a:cubicBezTo>
                  <a:cubicBezTo>
                    <a:pt x="2096" y="7502"/>
                    <a:pt x="2025" y="7573"/>
                    <a:pt x="2001" y="7645"/>
                  </a:cubicBezTo>
                  <a:lnTo>
                    <a:pt x="1858" y="7978"/>
                  </a:lnTo>
                  <a:lnTo>
                    <a:pt x="1858" y="6906"/>
                  </a:lnTo>
                  <a:lnTo>
                    <a:pt x="2263" y="6049"/>
                  </a:lnTo>
                  <a:lnTo>
                    <a:pt x="3454" y="7121"/>
                  </a:lnTo>
                  <a:cubicBezTo>
                    <a:pt x="3501" y="7145"/>
                    <a:pt x="3501" y="7145"/>
                    <a:pt x="3525" y="7145"/>
                  </a:cubicBezTo>
                  <a:cubicBezTo>
                    <a:pt x="3551" y="7151"/>
                    <a:pt x="3573" y="7154"/>
                    <a:pt x="3593" y="7154"/>
                  </a:cubicBezTo>
                  <a:cubicBezTo>
                    <a:pt x="3648" y="7154"/>
                    <a:pt x="3687" y="7132"/>
                    <a:pt x="3740" y="7097"/>
                  </a:cubicBezTo>
                  <a:lnTo>
                    <a:pt x="4383" y="6168"/>
                  </a:lnTo>
                  <a:lnTo>
                    <a:pt x="5240" y="6621"/>
                  </a:lnTo>
                  <a:cubicBezTo>
                    <a:pt x="5276" y="6633"/>
                    <a:pt x="5305" y="6639"/>
                    <a:pt x="5335" y="6639"/>
                  </a:cubicBezTo>
                  <a:cubicBezTo>
                    <a:pt x="5365" y="6639"/>
                    <a:pt x="5395" y="6633"/>
                    <a:pt x="5430" y="6621"/>
                  </a:cubicBezTo>
                  <a:cubicBezTo>
                    <a:pt x="5478" y="6573"/>
                    <a:pt x="5550" y="6549"/>
                    <a:pt x="5573" y="6502"/>
                  </a:cubicBezTo>
                  <a:lnTo>
                    <a:pt x="6431" y="4644"/>
                  </a:lnTo>
                  <a:lnTo>
                    <a:pt x="7097" y="4906"/>
                  </a:lnTo>
                  <a:cubicBezTo>
                    <a:pt x="7130" y="4926"/>
                    <a:pt x="7165" y="4935"/>
                    <a:pt x="7198" y="4935"/>
                  </a:cubicBezTo>
                  <a:cubicBezTo>
                    <a:pt x="7286" y="4935"/>
                    <a:pt x="7366" y="4873"/>
                    <a:pt x="7383" y="4787"/>
                  </a:cubicBezTo>
                  <a:lnTo>
                    <a:pt x="8526" y="2501"/>
                  </a:lnTo>
                  <a:lnTo>
                    <a:pt x="8979" y="3239"/>
                  </a:lnTo>
                  <a:cubicBezTo>
                    <a:pt x="9026" y="3334"/>
                    <a:pt x="9098" y="3358"/>
                    <a:pt x="9169" y="3358"/>
                  </a:cubicBezTo>
                  <a:cubicBezTo>
                    <a:pt x="9265" y="3358"/>
                    <a:pt x="9360" y="3310"/>
                    <a:pt x="9384" y="3239"/>
                  </a:cubicBezTo>
                  <a:lnTo>
                    <a:pt x="10241" y="1524"/>
                  </a:lnTo>
                  <a:close/>
                  <a:moveTo>
                    <a:pt x="10217" y="3406"/>
                  </a:moveTo>
                  <a:lnTo>
                    <a:pt x="10789" y="4549"/>
                  </a:lnTo>
                  <a:lnTo>
                    <a:pt x="10789" y="10717"/>
                  </a:lnTo>
                  <a:lnTo>
                    <a:pt x="1787" y="10717"/>
                  </a:lnTo>
                  <a:lnTo>
                    <a:pt x="1787" y="8788"/>
                  </a:lnTo>
                  <a:lnTo>
                    <a:pt x="1858" y="8788"/>
                  </a:lnTo>
                  <a:lnTo>
                    <a:pt x="2263" y="7930"/>
                  </a:lnTo>
                  <a:lnTo>
                    <a:pt x="3406" y="8931"/>
                  </a:lnTo>
                  <a:cubicBezTo>
                    <a:pt x="3454" y="9002"/>
                    <a:pt x="3525" y="9002"/>
                    <a:pt x="3573" y="9002"/>
                  </a:cubicBezTo>
                  <a:cubicBezTo>
                    <a:pt x="3644" y="9002"/>
                    <a:pt x="3692" y="8931"/>
                    <a:pt x="3763" y="8907"/>
                  </a:cubicBezTo>
                  <a:lnTo>
                    <a:pt x="4359" y="8050"/>
                  </a:lnTo>
                  <a:lnTo>
                    <a:pt x="5216" y="8478"/>
                  </a:lnTo>
                  <a:cubicBezTo>
                    <a:pt x="5252" y="8502"/>
                    <a:pt x="5282" y="8514"/>
                    <a:pt x="5311" y="8514"/>
                  </a:cubicBezTo>
                  <a:cubicBezTo>
                    <a:pt x="5341" y="8514"/>
                    <a:pt x="5371" y="8502"/>
                    <a:pt x="5407" y="8478"/>
                  </a:cubicBezTo>
                  <a:cubicBezTo>
                    <a:pt x="5454" y="8454"/>
                    <a:pt x="5502" y="8431"/>
                    <a:pt x="5550" y="8359"/>
                  </a:cubicBezTo>
                  <a:lnTo>
                    <a:pt x="6407" y="6525"/>
                  </a:lnTo>
                  <a:lnTo>
                    <a:pt x="7074" y="6787"/>
                  </a:lnTo>
                  <a:cubicBezTo>
                    <a:pt x="7106" y="6807"/>
                    <a:pt x="7141" y="6816"/>
                    <a:pt x="7174" y="6816"/>
                  </a:cubicBezTo>
                  <a:cubicBezTo>
                    <a:pt x="7262" y="6816"/>
                    <a:pt x="7342" y="6755"/>
                    <a:pt x="7359" y="6668"/>
                  </a:cubicBezTo>
                  <a:lnTo>
                    <a:pt x="8479" y="4382"/>
                  </a:lnTo>
                  <a:lnTo>
                    <a:pt x="8931" y="5120"/>
                  </a:lnTo>
                  <a:cubicBezTo>
                    <a:pt x="9003" y="5216"/>
                    <a:pt x="9050" y="5239"/>
                    <a:pt x="9146" y="5239"/>
                  </a:cubicBezTo>
                  <a:cubicBezTo>
                    <a:pt x="9241" y="5239"/>
                    <a:pt x="9336" y="5192"/>
                    <a:pt x="9360" y="5120"/>
                  </a:cubicBezTo>
                  <a:lnTo>
                    <a:pt x="10217" y="3406"/>
                  </a:lnTo>
                  <a:close/>
                  <a:moveTo>
                    <a:pt x="11551" y="11050"/>
                  </a:moveTo>
                  <a:lnTo>
                    <a:pt x="11551" y="11526"/>
                  </a:lnTo>
                  <a:lnTo>
                    <a:pt x="358" y="11526"/>
                  </a:lnTo>
                  <a:lnTo>
                    <a:pt x="358" y="11050"/>
                  </a:lnTo>
                  <a:close/>
                  <a:moveTo>
                    <a:pt x="930" y="0"/>
                  </a:moveTo>
                  <a:cubicBezTo>
                    <a:pt x="810" y="0"/>
                    <a:pt x="715" y="72"/>
                    <a:pt x="715" y="191"/>
                  </a:cubicBezTo>
                  <a:lnTo>
                    <a:pt x="715" y="977"/>
                  </a:lnTo>
                  <a:lnTo>
                    <a:pt x="501" y="977"/>
                  </a:lnTo>
                  <a:cubicBezTo>
                    <a:pt x="429" y="977"/>
                    <a:pt x="334" y="1048"/>
                    <a:pt x="334" y="1143"/>
                  </a:cubicBezTo>
                  <a:cubicBezTo>
                    <a:pt x="334" y="1262"/>
                    <a:pt x="382" y="1334"/>
                    <a:pt x="501" y="1334"/>
                  </a:cubicBezTo>
                  <a:lnTo>
                    <a:pt x="715" y="1334"/>
                  </a:lnTo>
                  <a:lnTo>
                    <a:pt x="715" y="2239"/>
                  </a:lnTo>
                  <a:lnTo>
                    <a:pt x="501" y="2239"/>
                  </a:lnTo>
                  <a:cubicBezTo>
                    <a:pt x="429" y="2239"/>
                    <a:pt x="334" y="2286"/>
                    <a:pt x="334" y="2382"/>
                  </a:cubicBezTo>
                  <a:cubicBezTo>
                    <a:pt x="334" y="2501"/>
                    <a:pt x="382" y="2596"/>
                    <a:pt x="501" y="2596"/>
                  </a:cubicBezTo>
                  <a:lnTo>
                    <a:pt x="715" y="2596"/>
                  </a:lnTo>
                  <a:lnTo>
                    <a:pt x="715" y="3477"/>
                  </a:lnTo>
                  <a:lnTo>
                    <a:pt x="501" y="3477"/>
                  </a:lnTo>
                  <a:cubicBezTo>
                    <a:pt x="429" y="3477"/>
                    <a:pt x="334" y="3549"/>
                    <a:pt x="334" y="3644"/>
                  </a:cubicBezTo>
                  <a:cubicBezTo>
                    <a:pt x="334" y="3739"/>
                    <a:pt x="382" y="3834"/>
                    <a:pt x="501" y="3834"/>
                  </a:cubicBezTo>
                  <a:lnTo>
                    <a:pt x="715" y="3834"/>
                  </a:lnTo>
                  <a:lnTo>
                    <a:pt x="715" y="4739"/>
                  </a:lnTo>
                  <a:lnTo>
                    <a:pt x="501" y="4739"/>
                  </a:lnTo>
                  <a:cubicBezTo>
                    <a:pt x="429" y="4739"/>
                    <a:pt x="334" y="4787"/>
                    <a:pt x="334" y="4882"/>
                  </a:cubicBezTo>
                  <a:cubicBezTo>
                    <a:pt x="334" y="5001"/>
                    <a:pt x="382" y="5097"/>
                    <a:pt x="501" y="5097"/>
                  </a:cubicBezTo>
                  <a:lnTo>
                    <a:pt x="715" y="5097"/>
                  </a:lnTo>
                  <a:lnTo>
                    <a:pt x="715" y="5978"/>
                  </a:lnTo>
                  <a:lnTo>
                    <a:pt x="501" y="5978"/>
                  </a:lnTo>
                  <a:cubicBezTo>
                    <a:pt x="429" y="5978"/>
                    <a:pt x="334" y="6049"/>
                    <a:pt x="334" y="6121"/>
                  </a:cubicBezTo>
                  <a:cubicBezTo>
                    <a:pt x="334" y="6240"/>
                    <a:pt x="382" y="6335"/>
                    <a:pt x="501" y="6335"/>
                  </a:cubicBezTo>
                  <a:lnTo>
                    <a:pt x="715" y="6335"/>
                  </a:lnTo>
                  <a:lnTo>
                    <a:pt x="715" y="7240"/>
                  </a:lnTo>
                  <a:lnTo>
                    <a:pt x="501" y="7240"/>
                  </a:lnTo>
                  <a:cubicBezTo>
                    <a:pt x="429" y="7240"/>
                    <a:pt x="334" y="7287"/>
                    <a:pt x="334" y="7383"/>
                  </a:cubicBezTo>
                  <a:cubicBezTo>
                    <a:pt x="334" y="7502"/>
                    <a:pt x="382" y="7597"/>
                    <a:pt x="501" y="7597"/>
                  </a:cubicBezTo>
                  <a:lnTo>
                    <a:pt x="715" y="7597"/>
                  </a:lnTo>
                  <a:lnTo>
                    <a:pt x="715" y="8478"/>
                  </a:lnTo>
                  <a:lnTo>
                    <a:pt x="501" y="8478"/>
                  </a:lnTo>
                  <a:cubicBezTo>
                    <a:pt x="429" y="8478"/>
                    <a:pt x="334" y="8550"/>
                    <a:pt x="334" y="8621"/>
                  </a:cubicBezTo>
                  <a:cubicBezTo>
                    <a:pt x="334" y="8740"/>
                    <a:pt x="382" y="8835"/>
                    <a:pt x="501" y="8835"/>
                  </a:cubicBezTo>
                  <a:lnTo>
                    <a:pt x="715" y="8835"/>
                  </a:lnTo>
                  <a:lnTo>
                    <a:pt x="715" y="9740"/>
                  </a:lnTo>
                  <a:lnTo>
                    <a:pt x="477" y="9740"/>
                  </a:lnTo>
                  <a:cubicBezTo>
                    <a:pt x="429" y="9740"/>
                    <a:pt x="334" y="9764"/>
                    <a:pt x="310" y="9859"/>
                  </a:cubicBezTo>
                  <a:cubicBezTo>
                    <a:pt x="239" y="10002"/>
                    <a:pt x="334" y="10121"/>
                    <a:pt x="477" y="10121"/>
                  </a:cubicBezTo>
                  <a:lnTo>
                    <a:pt x="715" y="10121"/>
                  </a:lnTo>
                  <a:lnTo>
                    <a:pt x="715" y="10741"/>
                  </a:lnTo>
                  <a:lnTo>
                    <a:pt x="310" y="10741"/>
                  </a:lnTo>
                  <a:cubicBezTo>
                    <a:pt x="144" y="10741"/>
                    <a:pt x="1" y="10860"/>
                    <a:pt x="1" y="11050"/>
                  </a:cubicBezTo>
                  <a:lnTo>
                    <a:pt x="1" y="11645"/>
                  </a:lnTo>
                  <a:cubicBezTo>
                    <a:pt x="1" y="11788"/>
                    <a:pt x="120" y="11931"/>
                    <a:pt x="310" y="11931"/>
                  </a:cubicBezTo>
                  <a:lnTo>
                    <a:pt x="11622" y="11931"/>
                  </a:lnTo>
                  <a:cubicBezTo>
                    <a:pt x="11765" y="11931"/>
                    <a:pt x="11908" y="11812"/>
                    <a:pt x="11908" y="11645"/>
                  </a:cubicBezTo>
                  <a:lnTo>
                    <a:pt x="11908" y="11050"/>
                  </a:lnTo>
                  <a:cubicBezTo>
                    <a:pt x="11908" y="10836"/>
                    <a:pt x="11789" y="10717"/>
                    <a:pt x="11622" y="10717"/>
                  </a:cubicBezTo>
                  <a:lnTo>
                    <a:pt x="11146" y="10717"/>
                  </a:lnTo>
                  <a:lnTo>
                    <a:pt x="11146" y="2691"/>
                  </a:lnTo>
                  <a:cubicBezTo>
                    <a:pt x="11146" y="2644"/>
                    <a:pt x="11146" y="2620"/>
                    <a:pt x="11122" y="2572"/>
                  </a:cubicBezTo>
                  <a:lnTo>
                    <a:pt x="10431" y="1191"/>
                  </a:lnTo>
                  <a:cubicBezTo>
                    <a:pt x="10408" y="1096"/>
                    <a:pt x="10312" y="1048"/>
                    <a:pt x="10217" y="1048"/>
                  </a:cubicBezTo>
                  <a:cubicBezTo>
                    <a:pt x="10217" y="1048"/>
                    <a:pt x="10050" y="1072"/>
                    <a:pt x="10003" y="1167"/>
                  </a:cubicBezTo>
                  <a:lnTo>
                    <a:pt x="9122" y="2882"/>
                  </a:lnTo>
                  <a:lnTo>
                    <a:pt x="8669" y="2120"/>
                  </a:lnTo>
                  <a:cubicBezTo>
                    <a:pt x="8598" y="2024"/>
                    <a:pt x="8550" y="2001"/>
                    <a:pt x="8455" y="2001"/>
                  </a:cubicBezTo>
                  <a:cubicBezTo>
                    <a:pt x="8383" y="2001"/>
                    <a:pt x="8288" y="2048"/>
                    <a:pt x="8241" y="2144"/>
                  </a:cubicBezTo>
                  <a:lnTo>
                    <a:pt x="7097" y="4525"/>
                  </a:lnTo>
                  <a:lnTo>
                    <a:pt x="6431" y="4263"/>
                  </a:lnTo>
                  <a:cubicBezTo>
                    <a:pt x="6398" y="4243"/>
                    <a:pt x="6363" y="4235"/>
                    <a:pt x="6330" y="4235"/>
                  </a:cubicBezTo>
                  <a:cubicBezTo>
                    <a:pt x="6242" y="4235"/>
                    <a:pt x="6162" y="4296"/>
                    <a:pt x="6145" y="4382"/>
                  </a:cubicBezTo>
                  <a:lnTo>
                    <a:pt x="5264" y="6216"/>
                  </a:lnTo>
                  <a:lnTo>
                    <a:pt x="4406" y="5763"/>
                  </a:lnTo>
                  <a:cubicBezTo>
                    <a:pt x="4369" y="5748"/>
                    <a:pt x="4331" y="5740"/>
                    <a:pt x="4296" y="5740"/>
                  </a:cubicBezTo>
                  <a:cubicBezTo>
                    <a:pt x="4219" y="5740"/>
                    <a:pt x="4153" y="5777"/>
                    <a:pt x="4121" y="5859"/>
                  </a:cubicBezTo>
                  <a:lnTo>
                    <a:pt x="3525" y="6692"/>
                  </a:lnTo>
                  <a:lnTo>
                    <a:pt x="2382" y="5668"/>
                  </a:lnTo>
                  <a:cubicBezTo>
                    <a:pt x="2335" y="5597"/>
                    <a:pt x="2239" y="5597"/>
                    <a:pt x="2168" y="5597"/>
                  </a:cubicBezTo>
                  <a:cubicBezTo>
                    <a:pt x="2096" y="5597"/>
                    <a:pt x="2025" y="5668"/>
                    <a:pt x="2001" y="5740"/>
                  </a:cubicBezTo>
                  <a:lnTo>
                    <a:pt x="1525" y="6764"/>
                  </a:lnTo>
                  <a:cubicBezTo>
                    <a:pt x="1501" y="6787"/>
                    <a:pt x="1501" y="6811"/>
                    <a:pt x="1501" y="6883"/>
                  </a:cubicBezTo>
                  <a:lnTo>
                    <a:pt x="1501" y="10717"/>
                  </a:lnTo>
                  <a:lnTo>
                    <a:pt x="1072" y="10717"/>
                  </a:lnTo>
                  <a:lnTo>
                    <a:pt x="1072" y="191"/>
                  </a:lnTo>
                  <a:cubicBezTo>
                    <a:pt x="1072" y="96"/>
                    <a:pt x="1025" y="0"/>
                    <a:pt x="93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97" name="Google Shape;1297;p90"/>
          <p:cNvGrpSpPr/>
          <p:nvPr/>
        </p:nvGrpSpPr>
        <p:grpSpPr>
          <a:xfrm>
            <a:off x="7740860" y="4149184"/>
            <a:ext cx="356049" cy="353359"/>
            <a:chOff x="6648313" y="3791633"/>
            <a:chExt cx="297725" cy="295475"/>
          </a:xfrm>
        </p:grpSpPr>
        <p:sp>
          <p:nvSpPr>
            <p:cNvPr id="1298" name="Google Shape;1298;p90"/>
            <p:cNvSpPr/>
            <p:nvPr/>
          </p:nvSpPr>
          <p:spPr>
            <a:xfrm>
              <a:off x="6763213" y="3914433"/>
              <a:ext cx="68500" cy="8950"/>
            </a:xfrm>
            <a:custGeom>
              <a:rect b="b" l="l" r="r" t="t"/>
              <a:pathLst>
                <a:path extrusionOk="0" h="358" w="2740">
                  <a:moveTo>
                    <a:pt x="168" y="0"/>
                  </a:moveTo>
                  <a:cubicBezTo>
                    <a:pt x="96" y="0"/>
                    <a:pt x="1" y="72"/>
                    <a:pt x="1" y="143"/>
                  </a:cubicBezTo>
                  <a:cubicBezTo>
                    <a:pt x="1" y="262"/>
                    <a:pt x="49" y="357"/>
                    <a:pt x="168" y="357"/>
                  </a:cubicBezTo>
                  <a:lnTo>
                    <a:pt x="2525" y="357"/>
                  </a:lnTo>
                  <a:cubicBezTo>
                    <a:pt x="2621" y="357"/>
                    <a:pt x="2716" y="310"/>
                    <a:pt x="2716" y="215"/>
                  </a:cubicBezTo>
                  <a:cubicBezTo>
                    <a:pt x="2740" y="96"/>
                    <a:pt x="2644" y="0"/>
                    <a:pt x="252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9" name="Google Shape;1299;p90"/>
            <p:cNvSpPr/>
            <p:nvPr/>
          </p:nvSpPr>
          <p:spPr>
            <a:xfrm>
              <a:off x="6763213" y="3934083"/>
              <a:ext cx="68500" cy="8950"/>
            </a:xfrm>
            <a:custGeom>
              <a:rect b="b" l="l" r="r" t="t"/>
              <a:pathLst>
                <a:path extrusionOk="0" h="358" w="2740">
                  <a:moveTo>
                    <a:pt x="168" y="0"/>
                  </a:moveTo>
                  <a:cubicBezTo>
                    <a:pt x="96" y="0"/>
                    <a:pt x="1" y="48"/>
                    <a:pt x="1" y="143"/>
                  </a:cubicBezTo>
                  <a:cubicBezTo>
                    <a:pt x="1" y="262"/>
                    <a:pt x="49" y="357"/>
                    <a:pt x="168" y="357"/>
                  </a:cubicBezTo>
                  <a:lnTo>
                    <a:pt x="2525" y="357"/>
                  </a:lnTo>
                  <a:cubicBezTo>
                    <a:pt x="2621" y="357"/>
                    <a:pt x="2716" y="286"/>
                    <a:pt x="2716" y="191"/>
                  </a:cubicBezTo>
                  <a:cubicBezTo>
                    <a:pt x="2740" y="72"/>
                    <a:pt x="2644" y="0"/>
                    <a:pt x="252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0" name="Google Shape;1300;p90"/>
            <p:cNvSpPr/>
            <p:nvPr/>
          </p:nvSpPr>
          <p:spPr>
            <a:xfrm>
              <a:off x="6778713" y="3952533"/>
              <a:ext cx="38125" cy="8950"/>
            </a:xfrm>
            <a:custGeom>
              <a:rect b="b" l="l" r="r" t="t"/>
              <a:pathLst>
                <a:path extrusionOk="0" h="358" w="1525">
                  <a:moveTo>
                    <a:pt x="191" y="0"/>
                  </a:moveTo>
                  <a:cubicBezTo>
                    <a:pt x="95" y="0"/>
                    <a:pt x="0" y="48"/>
                    <a:pt x="0" y="143"/>
                  </a:cubicBezTo>
                  <a:cubicBezTo>
                    <a:pt x="0" y="262"/>
                    <a:pt x="72" y="358"/>
                    <a:pt x="191" y="358"/>
                  </a:cubicBezTo>
                  <a:lnTo>
                    <a:pt x="1334" y="358"/>
                  </a:lnTo>
                  <a:cubicBezTo>
                    <a:pt x="1429" y="358"/>
                    <a:pt x="1524" y="286"/>
                    <a:pt x="1524" y="215"/>
                  </a:cubicBezTo>
                  <a:cubicBezTo>
                    <a:pt x="1524" y="96"/>
                    <a:pt x="1429" y="0"/>
                    <a:pt x="133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1" name="Google Shape;1301;p90"/>
            <p:cNvSpPr/>
            <p:nvPr/>
          </p:nvSpPr>
          <p:spPr>
            <a:xfrm>
              <a:off x="6732863" y="3873358"/>
              <a:ext cx="129225" cy="129800"/>
            </a:xfrm>
            <a:custGeom>
              <a:rect b="b" l="l" r="r" t="t"/>
              <a:pathLst>
                <a:path extrusionOk="0" h="5192" w="5169">
                  <a:moveTo>
                    <a:pt x="2572" y="333"/>
                  </a:moveTo>
                  <a:cubicBezTo>
                    <a:pt x="3811" y="333"/>
                    <a:pt x="4811" y="1358"/>
                    <a:pt x="4811" y="2572"/>
                  </a:cubicBezTo>
                  <a:cubicBezTo>
                    <a:pt x="4811" y="3810"/>
                    <a:pt x="3811" y="4811"/>
                    <a:pt x="2572" y="4811"/>
                  </a:cubicBezTo>
                  <a:cubicBezTo>
                    <a:pt x="1358" y="4811"/>
                    <a:pt x="358" y="3787"/>
                    <a:pt x="358" y="2572"/>
                  </a:cubicBezTo>
                  <a:cubicBezTo>
                    <a:pt x="358" y="1358"/>
                    <a:pt x="1358" y="333"/>
                    <a:pt x="2572" y="333"/>
                  </a:cubicBezTo>
                  <a:close/>
                  <a:moveTo>
                    <a:pt x="2572" y="0"/>
                  </a:moveTo>
                  <a:cubicBezTo>
                    <a:pt x="1144" y="0"/>
                    <a:pt x="0" y="1167"/>
                    <a:pt x="0" y="2596"/>
                  </a:cubicBezTo>
                  <a:cubicBezTo>
                    <a:pt x="0" y="4025"/>
                    <a:pt x="1144" y="5192"/>
                    <a:pt x="2572" y="5192"/>
                  </a:cubicBezTo>
                  <a:cubicBezTo>
                    <a:pt x="4001" y="5192"/>
                    <a:pt x="5168" y="4025"/>
                    <a:pt x="5168" y="2596"/>
                  </a:cubicBezTo>
                  <a:cubicBezTo>
                    <a:pt x="5144" y="1143"/>
                    <a:pt x="4001" y="0"/>
                    <a:pt x="257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2" name="Google Shape;1302;p90"/>
            <p:cNvSpPr/>
            <p:nvPr/>
          </p:nvSpPr>
          <p:spPr>
            <a:xfrm>
              <a:off x="6648313" y="3791633"/>
              <a:ext cx="297725" cy="295475"/>
            </a:xfrm>
            <a:custGeom>
              <a:rect b="b" l="l" r="r" t="t"/>
              <a:pathLst>
                <a:path extrusionOk="0" h="11819" w="11909">
                  <a:moveTo>
                    <a:pt x="6240" y="364"/>
                  </a:moveTo>
                  <a:lnTo>
                    <a:pt x="6240" y="673"/>
                  </a:lnTo>
                  <a:cubicBezTo>
                    <a:pt x="6240" y="769"/>
                    <a:pt x="6288" y="864"/>
                    <a:pt x="6383" y="864"/>
                  </a:cubicBezTo>
                  <a:cubicBezTo>
                    <a:pt x="7669" y="959"/>
                    <a:pt x="8812" y="1507"/>
                    <a:pt x="9717" y="2436"/>
                  </a:cubicBezTo>
                  <a:cubicBezTo>
                    <a:pt x="10289" y="3079"/>
                    <a:pt x="10693" y="3817"/>
                    <a:pt x="10908" y="4627"/>
                  </a:cubicBezTo>
                  <a:lnTo>
                    <a:pt x="10693" y="4341"/>
                  </a:lnTo>
                  <a:cubicBezTo>
                    <a:pt x="10620" y="4248"/>
                    <a:pt x="10517" y="4213"/>
                    <a:pt x="10419" y="4213"/>
                  </a:cubicBezTo>
                  <a:cubicBezTo>
                    <a:pt x="10391" y="4213"/>
                    <a:pt x="10363" y="4216"/>
                    <a:pt x="10336" y="4222"/>
                  </a:cubicBezTo>
                  <a:cubicBezTo>
                    <a:pt x="10265" y="4269"/>
                    <a:pt x="10241" y="4293"/>
                    <a:pt x="10193" y="4341"/>
                  </a:cubicBezTo>
                  <a:lnTo>
                    <a:pt x="9812" y="4912"/>
                  </a:lnTo>
                  <a:cubicBezTo>
                    <a:pt x="9646" y="4293"/>
                    <a:pt x="9336" y="3722"/>
                    <a:pt x="8907" y="3245"/>
                  </a:cubicBezTo>
                  <a:cubicBezTo>
                    <a:pt x="8264" y="2531"/>
                    <a:pt x="7359" y="2078"/>
                    <a:pt x="6407" y="2007"/>
                  </a:cubicBezTo>
                  <a:cubicBezTo>
                    <a:pt x="6312" y="2007"/>
                    <a:pt x="6264" y="2031"/>
                    <a:pt x="6240" y="2102"/>
                  </a:cubicBezTo>
                  <a:lnTo>
                    <a:pt x="6240" y="2174"/>
                  </a:lnTo>
                  <a:lnTo>
                    <a:pt x="6240" y="2507"/>
                  </a:lnTo>
                  <a:lnTo>
                    <a:pt x="4716" y="1435"/>
                  </a:lnTo>
                  <a:lnTo>
                    <a:pt x="6240" y="364"/>
                  </a:lnTo>
                  <a:close/>
                  <a:moveTo>
                    <a:pt x="4859" y="769"/>
                  </a:moveTo>
                  <a:lnTo>
                    <a:pt x="4359" y="1126"/>
                  </a:lnTo>
                  <a:cubicBezTo>
                    <a:pt x="4335" y="1173"/>
                    <a:pt x="4264" y="1197"/>
                    <a:pt x="4264" y="1245"/>
                  </a:cubicBezTo>
                  <a:cubicBezTo>
                    <a:pt x="4216" y="1388"/>
                    <a:pt x="4240" y="1554"/>
                    <a:pt x="4359" y="1626"/>
                  </a:cubicBezTo>
                  <a:lnTo>
                    <a:pt x="4811" y="1935"/>
                  </a:lnTo>
                  <a:cubicBezTo>
                    <a:pt x="4335" y="2078"/>
                    <a:pt x="3883" y="2293"/>
                    <a:pt x="3502" y="2626"/>
                  </a:cubicBezTo>
                  <a:cubicBezTo>
                    <a:pt x="3406" y="2674"/>
                    <a:pt x="3406" y="2793"/>
                    <a:pt x="3454" y="2864"/>
                  </a:cubicBezTo>
                  <a:cubicBezTo>
                    <a:pt x="3492" y="2915"/>
                    <a:pt x="3544" y="2939"/>
                    <a:pt x="3591" y="2939"/>
                  </a:cubicBezTo>
                  <a:cubicBezTo>
                    <a:pt x="3632" y="2939"/>
                    <a:pt x="3670" y="2921"/>
                    <a:pt x="3692" y="2888"/>
                  </a:cubicBezTo>
                  <a:cubicBezTo>
                    <a:pt x="4144" y="2531"/>
                    <a:pt x="4645" y="2317"/>
                    <a:pt x="5192" y="2197"/>
                  </a:cubicBezTo>
                  <a:lnTo>
                    <a:pt x="6002" y="2769"/>
                  </a:lnTo>
                  <a:cubicBezTo>
                    <a:pt x="6053" y="2803"/>
                    <a:pt x="6115" y="2836"/>
                    <a:pt x="6181" y="2836"/>
                  </a:cubicBezTo>
                  <a:cubicBezTo>
                    <a:pt x="6208" y="2836"/>
                    <a:pt x="6236" y="2831"/>
                    <a:pt x="6264" y="2817"/>
                  </a:cubicBezTo>
                  <a:cubicBezTo>
                    <a:pt x="6383" y="2793"/>
                    <a:pt x="6478" y="2674"/>
                    <a:pt x="6478" y="2531"/>
                  </a:cubicBezTo>
                  <a:lnTo>
                    <a:pt x="6478" y="2317"/>
                  </a:lnTo>
                  <a:cubicBezTo>
                    <a:pt x="7264" y="2436"/>
                    <a:pt x="8026" y="2817"/>
                    <a:pt x="8550" y="3460"/>
                  </a:cubicBezTo>
                  <a:cubicBezTo>
                    <a:pt x="9026" y="3960"/>
                    <a:pt x="9336" y="4603"/>
                    <a:pt x="9455" y="5293"/>
                  </a:cubicBezTo>
                  <a:lnTo>
                    <a:pt x="9026" y="6008"/>
                  </a:lnTo>
                  <a:cubicBezTo>
                    <a:pt x="8931" y="6127"/>
                    <a:pt x="8931" y="6246"/>
                    <a:pt x="9026" y="6365"/>
                  </a:cubicBezTo>
                  <a:cubicBezTo>
                    <a:pt x="9098" y="6460"/>
                    <a:pt x="9169" y="6484"/>
                    <a:pt x="9288" y="6484"/>
                  </a:cubicBezTo>
                  <a:lnTo>
                    <a:pt x="9503" y="6484"/>
                  </a:lnTo>
                  <a:cubicBezTo>
                    <a:pt x="9384" y="7294"/>
                    <a:pt x="9003" y="8032"/>
                    <a:pt x="8383" y="8604"/>
                  </a:cubicBezTo>
                  <a:cubicBezTo>
                    <a:pt x="7907" y="9056"/>
                    <a:pt x="7312" y="9342"/>
                    <a:pt x="6669" y="9461"/>
                  </a:cubicBezTo>
                  <a:lnTo>
                    <a:pt x="5835" y="8865"/>
                  </a:lnTo>
                  <a:cubicBezTo>
                    <a:pt x="5782" y="8823"/>
                    <a:pt x="5723" y="8799"/>
                    <a:pt x="5665" y="8799"/>
                  </a:cubicBezTo>
                  <a:cubicBezTo>
                    <a:pt x="5593" y="8799"/>
                    <a:pt x="5520" y="8834"/>
                    <a:pt x="5454" y="8913"/>
                  </a:cubicBezTo>
                  <a:cubicBezTo>
                    <a:pt x="5407" y="8961"/>
                    <a:pt x="5335" y="9056"/>
                    <a:pt x="5335" y="9151"/>
                  </a:cubicBezTo>
                  <a:lnTo>
                    <a:pt x="5335" y="9318"/>
                  </a:lnTo>
                  <a:cubicBezTo>
                    <a:pt x="4526" y="9199"/>
                    <a:pt x="3787" y="8818"/>
                    <a:pt x="3263" y="8199"/>
                  </a:cubicBezTo>
                  <a:cubicBezTo>
                    <a:pt x="2787" y="7675"/>
                    <a:pt x="2477" y="7032"/>
                    <a:pt x="2358" y="6365"/>
                  </a:cubicBezTo>
                  <a:lnTo>
                    <a:pt x="2835" y="5674"/>
                  </a:lnTo>
                  <a:cubicBezTo>
                    <a:pt x="2906" y="5603"/>
                    <a:pt x="2930" y="5508"/>
                    <a:pt x="2906" y="5412"/>
                  </a:cubicBezTo>
                  <a:cubicBezTo>
                    <a:pt x="2859" y="5293"/>
                    <a:pt x="2739" y="5222"/>
                    <a:pt x="2597" y="5222"/>
                  </a:cubicBezTo>
                  <a:lnTo>
                    <a:pt x="2382" y="5222"/>
                  </a:lnTo>
                  <a:lnTo>
                    <a:pt x="2382" y="5150"/>
                  </a:lnTo>
                  <a:cubicBezTo>
                    <a:pt x="2477" y="4627"/>
                    <a:pt x="2716" y="4079"/>
                    <a:pt x="3049" y="3626"/>
                  </a:cubicBezTo>
                  <a:cubicBezTo>
                    <a:pt x="3073" y="3579"/>
                    <a:pt x="3144" y="3555"/>
                    <a:pt x="3168" y="3483"/>
                  </a:cubicBezTo>
                  <a:cubicBezTo>
                    <a:pt x="3216" y="3436"/>
                    <a:pt x="3216" y="3341"/>
                    <a:pt x="3168" y="3269"/>
                  </a:cubicBezTo>
                  <a:cubicBezTo>
                    <a:pt x="3132" y="3233"/>
                    <a:pt x="3079" y="3216"/>
                    <a:pt x="3028" y="3216"/>
                  </a:cubicBezTo>
                  <a:cubicBezTo>
                    <a:pt x="2978" y="3216"/>
                    <a:pt x="2930" y="3233"/>
                    <a:pt x="2906" y="3269"/>
                  </a:cubicBezTo>
                  <a:cubicBezTo>
                    <a:pt x="2477" y="3793"/>
                    <a:pt x="2216" y="4341"/>
                    <a:pt x="2073" y="4984"/>
                  </a:cubicBezTo>
                  <a:cubicBezTo>
                    <a:pt x="2025" y="5127"/>
                    <a:pt x="1954" y="5365"/>
                    <a:pt x="2025" y="5508"/>
                  </a:cubicBezTo>
                  <a:cubicBezTo>
                    <a:pt x="2073" y="5531"/>
                    <a:pt x="2120" y="5579"/>
                    <a:pt x="2144" y="5579"/>
                  </a:cubicBezTo>
                  <a:lnTo>
                    <a:pt x="2477" y="5579"/>
                  </a:lnTo>
                  <a:lnTo>
                    <a:pt x="1406" y="7079"/>
                  </a:lnTo>
                  <a:lnTo>
                    <a:pt x="334" y="5579"/>
                  </a:lnTo>
                  <a:lnTo>
                    <a:pt x="668" y="5579"/>
                  </a:lnTo>
                  <a:cubicBezTo>
                    <a:pt x="763" y="5579"/>
                    <a:pt x="834" y="5508"/>
                    <a:pt x="834" y="5412"/>
                  </a:cubicBezTo>
                  <a:lnTo>
                    <a:pt x="834" y="5293"/>
                  </a:lnTo>
                  <a:cubicBezTo>
                    <a:pt x="882" y="5055"/>
                    <a:pt x="906" y="4865"/>
                    <a:pt x="953" y="4627"/>
                  </a:cubicBezTo>
                  <a:cubicBezTo>
                    <a:pt x="1120" y="3960"/>
                    <a:pt x="1382" y="3341"/>
                    <a:pt x="1763" y="2793"/>
                  </a:cubicBezTo>
                  <a:cubicBezTo>
                    <a:pt x="1954" y="2531"/>
                    <a:pt x="2192" y="2293"/>
                    <a:pt x="2430" y="2055"/>
                  </a:cubicBezTo>
                  <a:cubicBezTo>
                    <a:pt x="3097" y="1412"/>
                    <a:pt x="3930" y="983"/>
                    <a:pt x="4859" y="769"/>
                  </a:cubicBezTo>
                  <a:close/>
                  <a:moveTo>
                    <a:pt x="2120" y="6770"/>
                  </a:moveTo>
                  <a:cubicBezTo>
                    <a:pt x="2263" y="7389"/>
                    <a:pt x="2597" y="7961"/>
                    <a:pt x="3001" y="8437"/>
                  </a:cubicBezTo>
                  <a:cubicBezTo>
                    <a:pt x="3668" y="9151"/>
                    <a:pt x="4573" y="9580"/>
                    <a:pt x="5502" y="9675"/>
                  </a:cubicBezTo>
                  <a:cubicBezTo>
                    <a:pt x="5573" y="9675"/>
                    <a:pt x="5669" y="9651"/>
                    <a:pt x="5692" y="9556"/>
                  </a:cubicBezTo>
                  <a:lnTo>
                    <a:pt x="5692" y="9508"/>
                  </a:lnTo>
                  <a:lnTo>
                    <a:pt x="5692" y="9175"/>
                  </a:lnTo>
                  <a:lnTo>
                    <a:pt x="7240" y="10271"/>
                  </a:lnTo>
                  <a:lnTo>
                    <a:pt x="5716" y="11342"/>
                  </a:lnTo>
                  <a:lnTo>
                    <a:pt x="5716" y="11009"/>
                  </a:lnTo>
                  <a:cubicBezTo>
                    <a:pt x="5716" y="10937"/>
                    <a:pt x="5669" y="10842"/>
                    <a:pt x="5573" y="10842"/>
                  </a:cubicBezTo>
                  <a:cubicBezTo>
                    <a:pt x="4287" y="10747"/>
                    <a:pt x="3120" y="10175"/>
                    <a:pt x="2239" y="9246"/>
                  </a:cubicBezTo>
                  <a:cubicBezTo>
                    <a:pt x="1668" y="8627"/>
                    <a:pt x="1263" y="7889"/>
                    <a:pt x="1049" y="7079"/>
                  </a:cubicBezTo>
                  <a:lnTo>
                    <a:pt x="1049" y="7079"/>
                  </a:lnTo>
                  <a:lnTo>
                    <a:pt x="1215" y="7318"/>
                  </a:lnTo>
                  <a:cubicBezTo>
                    <a:pt x="1263" y="7389"/>
                    <a:pt x="1311" y="7413"/>
                    <a:pt x="1382" y="7437"/>
                  </a:cubicBezTo>
                  <a:cubicBezTo>
                    <a:pt x="1421" y="7456"/>
                    <a:pt x="1461" y="7465"/>
                    <a:pt x="1499" y="7465"/>
                  </a:cubicBezTo>
                  <a:cubicBezTo>
                    <a:pt x="1598" y="7465"/>
                    <a:pt x="1687" y="7404"/>
                    <a:pt x="1739" y="7318"/>
                  </a:cubicBezTo>
                  <a:lnTo>
                    <a:pt x="2120" y="6770"/>
                  </a:lnTo>
                  <a:close/>
                  <a:moveTo>
                    <a:pt x="6228" y="1"/>
                  </a:moveTo>
                  <a:cubicBezTo>
                    <a:pt x="6169" y="1"/>
                    <a:pt x="6109" y="18"/>
                    <a:pt x="6050" y="54"/>
                  </a:cubicBezTo>
                  <a:lnTo>
                    <a:pt x="5550" y="411"/>
                  </a:lnTo>
                  <a:cubicBezTo>
                    <a:pt x="4311" y="507"/>
                    <a:pt x="3168" y="1007"/>
                    <a:pt x="2263" y="1840"/>
                  </a:cubicBezTo>
                  <a:cubicBezTo>
                    <a:pt x="1430" y="2626"/>
                    <a:pt x="906" y="3602"/>
                    <a:pt x="668" y="4698"/>
                  </a:cubicBezTo>
                  <a:cubicBezTo>
                    <a:pt x="620" y="4865"/>
                    <a:pt x="596" y="5008"/>
                    <a:pt x="596" y="5150"/>
                  </a:cubicBezTo>
                  <a:lnTo>
                    <a:pt x="596" y="5269"/>
                  </a:lnTo>
                  <a:lnTo>
                    <a:pt x="334" y="5269"/>
                  </a:lnTo>
                  <a:cubicBezTo>
                    <a:pt x="239" y="5269"/>
                    <a:pt x="144" y="5293"/>
                    <a:pt x="96" y="5389"/>
                  </a:cubicBezTo>
                  <a:cubicBezTo>
                    <a:pt x="1" y="5508"/>
                    <a:pt x="1" y="5651"/>
                    <a:pt x="72" y="5770"/>
                  </a:cubicBezTo>
                  <a:lnTo>
                    <a:pt x="572" y="6484"/>
                  </a:lnTo>
                  <a:cubicBezTo>
                    <a:pt x="691" y="7651"/>
                    <a:pt x="1191" y="8723"/>
                    <a:pt x="2001" y="9556"/>
                  </a:cubicBezTo>
                  <a:cubicBezTo>
                    <a:pt x="2906" y="10509"/>
                    <a:pt x="4097" y="11104"/>
                    <a:pt x="5383" y="11223"/>
                  </a:cubicBezTo>
                  <a:lnTo>
                    <a:pt x="5383" y="11485"/>
                  </a:lnTo>
                  <a:cubicBezTo>
                    <a:pt x="5383" y="11580"/>
                    <a:pt x="5454" y="11699"/>
                    <a:pt x="5502" y="11747"/>
                  </a:cubicBezTo>
                  <a:cubicBezTo>
                    <a:pt x="5573" y="11795"/>
                    <a:pt x="5621" y="11818"/>
                    <a:pt x="5692" y="11818"/>
                  </a:cubicBezTo>
                  <a:cubicBezTo>
                    <a:pt x="5764" y="11818"/>
                    <a:pt x="5812" y="11795"/>
                    <a:pt x="5883" y="11747"/>
                  </a:cubicBezTo>
                  <a:lnTo>
                    <a:pt x="6383" y="11390"/>
                  </a:lnTo>
                  <a:cubicBezTo>
                    <a:pt x="7264" y="11342"/>
                    <a:pt x="8169" y="11033"/>
                    <a:pt x="8907" y="10532"/>
                  </a:cubicBezTo>
                  <a:cubicBezTo>
                    <a:pt x="9765" y="9985"/>
                    <a:pt x="10432" y="9199"/>
                    <a:pt x="10884" y="8318"/>
                  </a:cubicBezTo>
                  <a:lnTo>
                    <a:pt x="10908" y="8270"/>
                  </a:lnTo>
                  <a:cubicBezTo>
                    <a:pt x="10932" y="8175"/>
                    <a:pt x="10932" y="8103"/>
                    <a:pt x="10836" y="8056"/>
                  </a:cubicBezTo>
                  <a:cubicBezTo>
                    <a:pt x="10813" y="8040"/>
                    <a:pt x="10783" y="8032"/>
                    <a:pt x="10753" y="8032"/>
                  </a:cubicBezTo>
                  <a:cubicBezTo>
                    <a:pt x="10691" y="8032"/>
                    <a:pt x="10622" y="8064"/>
                    <a:pt x="10574" y="8127"/>
                  </a:cubicBezTo>
                  <a:lnTo>
                    <a:pt x="10551" y="8175"/>
                  </a:lnTo>
                  <a:cubicBezTo>
                    <a:pt x="10170" y="9056"/>
                    <a:pt x="9503" y="9770"/>
                    <a:pt x="8741" y="10271"/>
                  </a:cubicBezTo>
                  <a:cubicBezTo>
                    <a:pt x="8193" y="10628"/>
                    <a:pt x="7621" y="10866"/>
                    <a:pt x="7002" y="10985"/>
                  </a:cubicBezTo>
                  <a:lnTo>
                    <a:pt x="7502" y="10628"/>
                  </a:lnTo>
                  <a:cubicBezTo>
                    <a:pt x="7574" y="10604"/>
                    <a:pt x="7598" y="10532"/>
                    <a:pt x="7621" y="10485"/>
                  </a:cubicBezTo>
                  <a:cubicBezTo>
                    <a:pt x="7693" y="10318"/>
                    <a:pt x="7621" y="10175"/>
                    <a:pt x="7502" y="10128"/>
                  </a:cubicBezTo>
                  <a:lnTo>
                    <a:pt x="7074" y="9818"/>
                  </a:lnTo>
                  <a:cubicBezTo>
                    <a:pt x="7621" y="9651"/>
                    <a:pt x="8169" y="9366"/>
                    <a:pt x="8622" y="8961"/>
                  </a:cubicBezTo>
                  <a:cubicBezTo>
                    <a:pt x="9336" y="8318"/>
                    <a:pt x="9765" y="7413"/>
                    <a:pt x="9860" y="6460"/>
                  </a:cubicBezTo>
                  <a:cubicBezTo>
                    <a:pt x="9860" y="6365"/>
                    <a:pt x="9836" y="6317"/>
                    <a:pt x="9741" y="6270"/>
                  </a:cubicBezTo>
                  <a:lnTo>
                    <a:pt x="9360" y="6270"/>
                  </a:lnTo>
                  <a:lnTo>
                    <a:pt x="10432" y="4769"/>
                  </a:lnTo>
                  <a:lnTo>
                    <a:pt x="11503" y="6270"/>
                  </a:lnTo>
                  <a:lnTo>
                    <a:pt x="11170" y="6270"/>
                  </a:lnTo>
                  <a:cubicBezTo>
                    <a:pt x="11075" y="6270"/>
                    <a:pt x="11003" y="6341"/>
                    <a:pt x="11003" y="6436"/>
                  </a:cubicBezTo>
                  <a:cubicBezTo>
                    <a:pt x="10955" y="6770"/>
                    <a:pt x="10908" y="7127"/>
                    <a:pt x="10813" y="7437"/>
                  </a:cubicBezTo>
                  <a:cubicBezTo>
                    <a:pt x="10789" y="7532"/>
                    <a:pt x="10836" y="7627"/>
                    <a:pt x="10932" y="7651"/>
                  </a:cubicBezTo>
                  <a:cubicBezTo>
                    <a:pt x="10948" y="7655"/>
                    <a:pt x="10964" y="7657"/>
                    <a:pt x="10980" y="7657"/>
                  </a:cubicBezTo>
                  <a:cubicBezTo>
                    <a:pt x="11057" y="7657"/>
                    <a:pt x="11126" y="7611"/>
                    <a:pt x="11146" y="7532"/>
                  </a:cubicBezTo>
                  <a:cubicBezTo>
                    <a:pt x="11241" y="7222"/>
                    <a:pt x="11289" y="6936"/>
                    <a:pt x="11313" y="6603"/>
                  </a:cubicBezTo>
                  <a:lnTo>
                    <a:pt x="11598" y="6603"/>
                  </a:lnTo>
                  <a:cubicBezTo>
                    <a:pt x="11718" y="6603"/>
                    <a:pt x="11789" y="6555"/>
                    <a:pt x="11860" y="6436"/>
                  </a:cubicBezTo>
                  <a:cubicBezTo>
                    <a:pt x="11908" y="6222"/>
                    <a:pt x="11908" y="6103"/>
                    <a:pt x="11860" y="6008"/>
                  </a:cubicBezTo>
                  <a:lnTo>
                    <a:pt x="11336" y="5293"/>
                  </a:lnTo>
                  <a:cubicBezTo>
                    <a:pt x="11241" y="4150"/>
                    <a:pt x="10717" y="3079"/>
                    <a:pt x="9931" y="2245"/>
                  </a:cubicBezTo>
                  <a:cubicBezTo>
                    <a:pt x="9026" y="1292"/>
                    <a:pt x="7836" y="697"/>
                    <a:pt x="6526" y="578"/>
                  </a:cubicBezTo>
                  <a:lnTo>
                    <a:pt x="6526" y="292"/>
                  </a:lnTo>
                  <a:cubicBezTo>
                    <a:pt x="6526" y="221"/>
                    <a:pt x="6502" y="102"/>
                    <a:pt x="6407" y="54"/>
                  </a:cubicBezTo>
                  <a:cubicBezTo>
                    <a:pt x="6347" y="18"/>
                    <a:pt x="6288" y="1"/>
                    <a:pt x="622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03" name="Google Shape;1303;p90"/>
          <p:cNvGrpSpPr/>
          <p:nvPr/>
        </p:nvGrpSpPr>
        <p:grpSpPr>
          <a:xfrm>
            <a:off x="4023373" y="1924391"/>
            <a:ext cx="358172" cy="355332"/>
            <a:chOff x="4176963" y="1931283"/>
            <a:chExt cx="299500" cy="297125"/>
          </a:xfrm>
        </p:grpSpPr>
        <p:sp>
          <p:nvSpPr>
            <p:cNvPr id="1304" name="Google Shape;1304;p90"/>
            <p:cNvSpPr/>
            <p:nvPr/>
          </p:nvSpPr>
          <p:spPr>
            <a:xfrm>
              <a:off x="4333563" y="1931283"/>
              <a:ext cx="142900" cy="294125"/>
            </a:xfrm>
            <a:custGeom>
              <a:rect b="b" l="l" r="r" t="t"/>
              <a:pathLst>
                <a:path extrusionOk="0" h="11765" w="5716">
                  <a:moveTo>
                    <a:pt x="357" y="1"/>
                  </a:moveTo>
                  <a:cubicBezTo>
                    <a:pt x="286" y="1"/>
                    <a:pt x="191" y="1"/>
                    <a:pt x="167" y="48"/>
                  </a:cubicBezTo>
                  <a:cubicBezTo>
                    <a:pt x="119" y="120"/>
                    <a:pt x="119" y="239"/>
                    <a:pt x="119" y="239"/>
                  </a:cubicBezTo>
                  <a:lnTo>
                    <a:pt x="119" y="1715"/>
                  </a:lnTo>
                  <a:cubicBezTo>
                    <a:pt x="119" y="1715"/>
                    <a:pt x="167" y="1930"/>
                    <a:pt x="310" y="1953"/>
                  </a:cubicBezTo>
                  <a:cubicBezTo>
                    <a:pt x="1238" y="2120"/>
                    <a:pt x="2096" y="2596"/>
                    <a:pt x="2691" y="3263"/>
                  </a:cubicBezTo>
                  <a:cubicBezTo>
                    <a:pt x="3334" y="3978"/>
                    <a:pt x="3691" y="4906"/>
                    <a:pt x="3691" y="5859"/>
                  </a:cubicBezTo>
                  <a:cubicBezTo>
                    <a:pt x="3691" y="7859"/>
                    <a:pt x="2191" y="9550"/>
                    <a:pt x="191" y="9788"/>
                  </a:cubicBezTo>
                  <a:cubicBezTo>
                    <a:pt x="72" y="9788"/>
                    <a:pt x="0" y="10026"/>
                    <a:pt x="0" y="10026"/>
                  </a:cubicBezTo>
                  <a:lnTo>
                    <a:pt x="0" y="11527"/>
                  </a:lnTo>
                  <a:cubicBezTo>
                    <a:pt x="0" y="11527"/>
                    <a:pt x="24" y="11646"/>
                    <a:pt x="48" y="11693"/>
                  </a:cubicBezTo>
                  <a:cubicBezTo>
                    <a:pt x="119" y="11717"/>
                    <a:pt x="143" y="11765"/>
                    <a:pt x="238" y="11765"/>
                  </a:cubicBezTo>
                  <a:lnTo>
                    <a:pt x="262" y="11765"/>
                  </a:lnTo>
                  <a:cubicBezTo>
                    <a:pt x="1334" y="11670"/>
                    <a:pt x="2382" y="11289"/>
                    <a:pt x="3263" y="10622"/>
                  </a:cubicBezTo>
                  <a:cubicBezTo>
                    <a:pt x="3358" y="10574"/>
                    <a:pt x="3358" y="10455"/>
                    <a:pt x="3286" y="10384"/>
                  </a:cubicBezTo>
                  <a:cubicBezTo>
                    <a:pt x="3261" y="10333"/>
                    <a:pt x="3215" y="10309"/>
                    <a:pt x="3167" y="10309"/>
                  </a:cubicBezTo>
                  <a:cubicBezTo>
                    <a:pt x="3125" y="10309"/>
                    <a:pt x="3081" y="10327"/>
                    <a:pt x="3048" y="10360"/>
                  </a:cubicBezTo>
                  <a:cubicBezTo>
                    <a:pt x="2262" y="10955"/>
                    <a:pt x="357" y="11384"/>
                    <a:pt x="357" y="11384"/>
                  </a:cubicBezTo>
                  <a:lnTo>
                    <a:pt x="357" y="10122"/>
                  </a:lnTo>
                  <a:cubicBezTo>
                    <a:pt x="357" y="10122"/>
                    <a:pt x="4120" y="9836"/>
                    <a:pt x="4072" y="5859"/>
                  </a:cubicBezTo>
                  <a:cubicBezTo>
                    <a:pt x="4049" y="4811"/>
                    <a:pt x="3691" y="3811"/>
                    <a:pt x="3024" y="3025"/>
                  </a:cubicBezTo>
                  <a:cubicBezTo>
                    <a:pt x="2382" y="2287"/>
                    <a:pt x="500" y="1596"/>
                    <a:pt x="500" y="1596"/>
                  </a:cubicBezTo>
                  <a:lnTo>
                    <a:pt x="500" y="310"/>
                  </a:lnTo>
                  <a:cubicBezTo>
                    <a:pt x="500" y="310"/>
                    <a:pt x="2334" y="358"/>
                    <a:pt x="3882" y="2144"/>
                  </a:cubicBezTo>
                  <a:cubicBezTo>
                    <a:pt x="4811" y="3168"/>
                    <a:pt x="5358" y="4478"/>
                    <a:pt x="5358" y="5835"/>
                  </a:cubicBezTo>
                  <a:cubicBezTo>
                    <a:pt x="5358" y="7335"/>
                    <a:pt x="4763" y="8764"/>
                    <a:pt x="3691" y="9812"/>
                  </a:cubicBezTo>
                  <a:cubicBezTo>
                    <a:pt x="3620" y="9884"/>
                    <a:pt x="3620" y="10003"/>
                    <a:pt x="3691" y="10050"/>
                  </a:cubicBezTo>
                  <a:cubicBezTo>
                    <a:pt x="3715" y="10086"/>
                    <a:pt x="3757" y="10104"/>
                    <a:pt x="3801" y="10104"/>
                  </a:cubicBezTo>
                  <a:cubicBezTo>
                    <a:pt x="3846" y="10104"/>
                    <a:pt x="3894" y="10086"/>
                    <a:pt x="3929" y="10050"/>
                  </a:cubicBezTo>
                  <a:cubicBezTo>
                    <a:pt x="5073" y="8931"/>
                    <a:pt x="5716" y="7431"/>
                    <a:pt x="5716" y="5788"/>
                  </a:cubicBezTo>
                  <a:cubicBezTo>
                    <a:pt x="5620" y="4454"/>
                    <a:pt x="5049" y="3073"/>
                    <a:pt x="4072" y="1953"/>
                  </a:cubicBezTo>
                  <a:cubicBezTo>
                    <a:pt x="3096" y="882"/>
                    <a:pt x="1786" y="215"/>
                    <a:pt x="35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5" name="Google Shape;1305;p90"/>
            <p:cNvSpPr/>
            <p:nvPr/>
          </p:nvSpPr>
          <p:spPr>
            <a:xfrm>
              <a:off x="4176963" y="1932483"/>
              <a:ext cx="142925" cy="295925"/>
            </a:xfrm>
            <a:custGeom>
              <a:rect b="b" l="l" r="r" t="t"/>
              <a:pathLst>
                <a:path extrusionOk="0" h="11837" w="5717">
                  <a:moveTo>
                    <a:pt x="5169" y="334"/>
                  </a:moveTo>
                  <a:lnTo>
                    <a:pt x="5169" y="1620"/>
                  </a:lnTo>
                  <a:cubicBezTo>
                    <a:pt x="4192" y="1786"/>
                    <a:pt x="3335" y="2310"/>
                    <a:pt x="2692" y="3049"/>
                  </a:cubicBezTo>
                  <a:cubicBezTo>
                    <a:pt x="2001" y="3811"/>
                    <a:pt x="1644" y="4835"/>
                    <a:pt x="1644" y="5882"/>
                  </a:cubicBezTo>
                  <a:cubicBezTo>
                    <a:pt x="1644" y="8026"/>
                    <a:pt x="3216" y="9836"/>
                    <a:pt x="5335" y="10121"/>
                  </a:cubicBezTo>
                  <a:lnTo>
                    <a:pt x="5335" y="11407"/>
                  </a:lnTo>
                  <a:cubicBezTo>
                    <a:pt x="4002" y="11264"/>
                    <a:pt x="2740" y="10645"/>
                    <a:pt x="1811" y="9621"/>
                  </a:cubicBezTo>
                  <a:cubicBezTo>
                    <a:pt x="858" y="8573"/>
                    <a:pt x="334" y="7240"/>
                    <a:pt x="334" y="5835"/>
                  </a:cubicBezTo>
                  <a:cubicBezTo>
                    <a:pt x="334" y="4477"/>
                    <a:pt x="834" y="3168"/>
                    <a:pt x="1787" y="2144"/>
                  </a:cubicBezTo>
                  <a:cubicBezTo>
                    <a:pt x="2692" y="1167"/>
                    <a:pt x="3883" y="524"/>
                    <a:pt x="5169" y="334"/>
                  </a:cubicBezTo>
                  <a:close/>
                  <a:moveTo>
                    <a:pt x="5264" y="0"/>
                  </a:moveTo>
                  <a:cubicBezTo>
                    <a:pt x="3835" y="191"/>
                    <a:pt x="2525" y="881"/>
                    <a:pt x="1549" y="1977"/>
                  </a:cubicBezTo>
                  <a:cubicBezTo>
                    <a:pt x="572" y="3072"/>
                    <a:pt x="1" y="4477"/>
                    <a:pt x="1" y="5906"/>
                  </a:cubicBezTo>
                  <a:cubicBezTo>
                    <a:pt x="1" y="7383"/>
                    <a:pt x="572" y="8812"/>
                    <a:pt x="1573" y="9931"/>
                  </a:cubicBezTo>
                  <a:cubicBezTo>
                    <a:pt x="2597" y="11026"/>
                    <a:pt x="3954" y="11669"/>
                    <a:pt x="5431" y="11836"/>
                  </a:cubicBezTo>
                  <a:lnTo>
                    <a:pt x="5454" y="11836"/>
                  </a:lnTo>
                  <a:cubicBezTo>
                    <a:pt x="5502" y="11836"/>
                    <a:pt x="5573" y="11788"/>
                    <a:pt x="5621" y="11765"/>
                  </a:cubicBezTo>
                  <a:cubicBezTo>
                    <a:pt x="5693" y="11717"/>
                    <a:pt x="5716" y="11645"/>
                    <a:pt x="5716" y="11598"/>
                  </a:cubicBezTo>
                  <a:lnTo>
                    <a:pt x="5716" y="10098"/>
                  </a:lnTo>
                  <a:cubicBezTo>
                    <a:pt x="5669" y="9931"/>
                    <a:pt x="5573" y="9812"/>
                    <a:pt x="5454" y="9812"/>
                  </a:cubicBezTo>
                  <a:cubicBezTo>
                    <a:pt x="3454" y="9574"/>
                    <a:pt x="1977" y="7859"/>
                    <a:pt x="1977" y="5882"/>
                  </a:cubicBezTo>
                  <a:cubicBezTo>
                    <a:pt x="1977" y="4930"/>
                    <a:pt x="2335" y="4001"/>
                    <a:pt x="2954" y="3287"/>
                  </a:cubicBezTo>
                  <a:cubicBezTo>
                    <a:pt x="3573" y="2572"/>
                    <a:pt x="4407" y="2096"/>
                    <a:pt x="5335" y="1977"/>
                  </a:cubicBezTo>
                  <a:cubicBezTo>
                    <a:pt x="5454" y="1953"/>
                    <a:pt x="5550" y="1858"/>
                    <a:pt x="5550" y="1739"/>
                  </a:cubicBezTo>
                  <a:lnTo>
                    <a:pt x="5550" y="238"/>
                  </a:lnTo>
                  <a:cubicBezTo>
                    <a:pt x="5550" y="191"/>
                    <a:pt x="5502" y="96"/>
                    <a:pt x="5454" y="72"/>
                  </a:cubicBezTo>
                  <a:cubicBezTo>
                    <a:pt x="5383" y="0"/>
                    <a:pt x="5335" y="0"/>
                    <a:pt x="526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6" name="Google Shape;1306;p90"/>
            <p:cNvSpPr/>
            <p:nvPr/>
          </p:nvSpPr>
          <p:spPr>
            <a:xfrm>
              <a:off x="4249013" y="2002733"/>
              <a:ext cx="153025" cy="153625"/>
            </a:xfrm>
            <a:custGeom>
              <a:rect b="b" l="l" r="r" t="t"/>
              <a:pathLst>
                <a:path extrusionOk="0" h="6145" w="6121">
                  <a:moveTo>
                    <a:pt x="3049" y="0"/>
                  </a:moveTo>
                  <a:cubicBezTo>
                    <a:pt x="2453" y="0"/>
                    <a:pt x="1882" y="167"/>
                    <a:pt x="1405" y="477"/>
                  </a:cubicBezTo>
                  <a:lnTo>
                    <a:pt x="1382" y="477"/>
                  </a:lnTo>
                  <a:cubicBezTo>
                    <a:pt x="1286" y="524"/>
                    <a:pt x="1263" y="620"/>
                    <a:pt x="1310" y="715"/>
                  </a:cubicBezTo>
                  <a:cubicBezTo>
                    <a:pt x="1353" y="772"/>
                    <a:pt x="1405" y="804"/>
                    <a:pt x="1456" y="804"/>
                  </a:cubicBezTo>
                  <a:cubicBezTo>
                    <a:pt x="1488" y="804"/>
                    <a:pt x="1520" y="791"/>
                    <a:pt x="1548" y="762"/>
                  </a:cubicBezTo>
                  <a:lnTo>
                    <a:pt x="1596" y="762"/>
                  </a:lnTo>
                  <a:cubicBezTo>
                    <a:pt x="2025" y="500"/>
                    <a:pt x="2501" y="358"/>
                    <a:pt x="3049" y="358"/>
                  </a:cubicBezTo>
                  <a:cubicBezTo>
                    <a:pt x="4525" y="358"/>
                    <a:pt x="5764" y="1572"/>
                    <a:pt x="5764" y="3049"/>
                  </a:cubicBezTo>
                  <a:cubicBezTo>
                    <a:pt x="5764" y="4549"/>
                    <a:pt x="4525" y="5763"/>
                    <a:pt x="3049" y="5763"/>
                  </a:cubicBezTo>
                  <a:cubicBezTo>
                    <a:pt x="1548" y="5763"/>
                    <a:pt x="334" y="4549"/>
                    <a:pt x="334" y="3049"/>
                  </a:cubicBezTo>
                  <a:cubicBezTo>
                    <a:pt x="334" y="2406"/>
                    <a:pt x="572" y="1786"/>
                    <a:pt x="1024" y="1263"/>
                  </a:cubicBezTo>
                  <a:cubicBezTo>
                    <a:pt x="1072" y="1215"/>
                    <a:pt x="1072" y="1096"/>
                    <a:pt x="1001" y="1024"/>
                  </a:cubicBezTo>
                  <a:cubicBezTo>
                    <a:pt x="971" y="1005"/>
                    <a:pt x="933" y="993"/>
                    <a:pt x="896" y="993"/>
                  </a:cubicBezTo>
                  <a:cubicBezTo>
                    <a:pt x="843" y="993"/>
                    <a:pt x="790" y="1016"/>
                    <a:pt x="762" y="1072"/>
                  </a:cubicBezTo>
                  <a:cubicBezTo>
                    <a:pt x="262" y="1620"/>
                    <a:pt x="0" y="2334"/>
                    <a:pt x="0" y="3096"/>
                  </a:cubicBezTo>
                  <a:cubicBezTo>
                    <a:pt x="0" y="4787"/>
                    <a:pt x="1382" y="6144"/>
                    <a:pt x="3072" y="6144"/>
                  </a:cubicBezTo>
                  <a:cubicBezTo>
                    <a:pt x="4739" y="6097"/>
                    <a:pt x="6121" y="4739"/>
                    <a:pt x="6121" y="3072"/>
                  </a:cubicBezTo>
                  <a:cubicBezTo>
                    <a:pt x="6121" y="1358"/>
                    <a:pt x="4739" y="0"/>
                    <a:pt x="304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7" name="Google Shape;1307;p90"/>
            <p:cNvSpPr/>
            <p:nvPr/>
          </p:nvSpPr>
          <p:spPr>
            <a:xfrm>
              <a:off x="4291888" y="2056308"/>
              <a:ext cx="66700" cy="8950"/>
            </a:xfrm>
            <a:custGeom>
              <a:rect b="b" l="l" r="r" t="t"/>
              <a:pathLst>
                <a:path extrusionOk="0" h="358" w="2668">
                  <a:moveTo>
                    <a:pt x="191" y="1"/>
                  </a:moveTo>
                  <a:cubicBezTo>
                    <a:pt x="119" y="1"/>
                    <a:pt x="48" y="48"/>
                    <a:pt x="24" y="144"/>
                  </a:cubicBezTo>
                  <a:cubicBezTo>
                    <a:pt x="0" y="239"/>
                    <a:pt x="71" y="358"/>
                    <a:pt x="191" y="358"/>
                  </a:cubicBezTo>
                  <a:lnTo>
                    <a:pt x="2453" y="358"/>
                  </a:lnTo>
                  <a:cubicBezTo>
                    <a:pt x="2548" y="358"/>
                    <a:pt x="2620" y="286"/>
                    <a:pt x="2643" y="215"/>
                  </a:cubicBezTo>
                  <a:cubicBezTo>
                    <a:pt x="2667" y="96"/>
                    <a:pt x="2572" y="1"/>
                    <a:pt x="245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8" name="Google Shape;1308;p90"/>
            <p:cNvSpPr/>
            <p:nvPr/>
          </p:nvSpPr>
          <p:spPr>
            <a:xfrm>
              <a:off x="4291888" y="2074758"/>
              <a:ext cx="66700" cy="8975"/>
            </a:xfrm>
            <a:custGeom>
              <a:rect b="b" l="l" r="r" t="t"/>
              <a:pathLst>
                <a:path extrusionOk="0" h="359" w="2668">
                  <a:moveTo>
                    <a:pt x="191" y="1"/>
                  </a:moveTo>
                  <a:cubicBezTo>
                    <a:pt x="119" y="1"/>
                    <a:pt x="48" y="72"/>
                    <a:pt x="24" y="144"/>
                  </a:cubicBezTo>
                  <a:cubicBezTo>
                    <a:pt x="0" y="239"/>
                    <a:pt x="71" y="358"/>
                    <a:pt x="191" y="358"/>
                  </a:cubicBezTo>
                  <a:lnTo>
                    <a:pt x="2453" y="358"/>
                  </a:lnTo>
                  <a:cubicBezTo>
                    <a:pt x="2548" y="358"/>
                    <a:pt x="2620" y="310"/>
                    <a:pt x="2643" y="215"/>
                  </a:cubicBezTo>
                  <a:cubicBezTo>
                    <a:pt x="2667" y="96"/>
                    <a:pt x="2572" y="1"/>
                    <a:pt x="245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9" name="Google Shape;1309;p90"/>
            <p:cNvSpPr/>
            <p:nvPr/>
          </p:nvSpPr>
          <p:spPr>
            <a:xfrm>
              <a:off x="4305563" y="2092633"/>
              <a:ext cx="38725" cy="8950"/>
            </a:xfrm>
            <a:custGeom>
              <a:rect b="b" l="l" r="r" t="t"/>
              <a:pathLst>
                <a:path extrusionOk="0" h="358" w="1549">
                  <a:moveTo>
                    <a:pt x="215" y="0"/>
                  </a:moveTo>
                  <a:cubicBezTo>
                    <a:pt x="96" y="0"/>
                    <a:pt x="1" y="96"/>
                    <a:pt x="25" y="215"/>
                  </a:cubicBezTo>
                  <a:cubicBezTo>
                    <a:pt x="72" y="310"/>
                    <a:pt x="120" y="358"/>
                    <a:pt x="215" y="358"/>
                  </a:cubicBezTo>
                  <a:lnTo>
                    <a:pt x="1358" y="358"/>
                  </a:lnTo>
                  <a:cubicBezTo>
                    <a:pt x="1430" y="358"/>
                    <a:pt x="1501" y="310"/>
                    <a:pt x="1525" y="215"/>
                  </a:cubicBezTo>
                  <a:cubicBezTo>
                    <a:pt x="1549" y="96"/>
                    <a:pt x="1477" y="0"/>
                    <a:pt x="135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3"/>
          <p:cNvSpPr txBox="1"/>
          <p:nvPr>
            <p:ph type="title"/>
          </p:nvPr>
        </p:nvSpPr>
        <p:spPr>
          <a:xfrm>
            <a:off x="1726200" y="1681450"/>
            <a:ext cx="5691600" cy="131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16 Partner</a:t>
            </a:r>
            <a:endParaRPr/>
          </a:p>
        </p:txBody>
      </p:sp>
      <p:sp>
        <p:nvSpPr>
          <p:cNvPr id="510" name="Google Shape;510;p3"/>
          <p:cNvSpPr txBox="1"/>
          <p:nvPr>
            <p:ph idx="1" type="body"/>
          </p:nvPr>
        </p:nvSpPr>
        <p:spPr>
          <a:xfrm>
            <a:off x="2434275" y="3133239"/>
            <a:ext cx="42753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en"/>
              <a:t>Perusahaan kami melakukan kerjasama terhadap agency lain, dan menyesuaikan kebutuhan polis terhadap partner kami.</a:t>
            </a:r>
            <a:endParaRPr/>
          </a:p>
        </p:txBody>
      </p:sp>
      <p:cxnSp>
        <p:nvCxnSpPr>
          <p:cNvPr id="511" name="Google Shape;511;p3"/>
          <p:cNvCxnSpPr/>
          <p:nvPr/>
        </p:nvCxnSpPr>
        <p:spPr>
          <a:xfrm>
            <a:off x="4248450" y="3035270"/>
            <a:ext cx="6471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3287865b0a7_0_60"/>
          <p:cNvSpPr txBox="1"/>
          <p:nvPr>
            <p:ph idx="1" type="body"/>
          </p:nvPr>
        </p:nvSpPr>
        <p:spPr>
          <a:xfrm>
            <a:off x="1771800" y="2343475"/>
            <a:ext cx="2476500" cy="3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Total Net Sales</a:t>
            </a:r>
            <a:endParaRPr/>
          </a:p>
        </p:txBody>
      </p:sp>
      <p:sp>
        <p:nvSpPr>
          <p:cNvPr id="517" name="Google Shape;517;g3287865b0a7_0_60"/>
          <p:cNvSpPr txBox="1"/>
          <p:nvPr>
            <p:ph type="title"/>
          </p:nvPr>
        </p:nvSpPr>
        <p:spPr>
          <a:xfrm>
            <a:off x="1687950" y="1521325"/>
            <a:ext cx="5768100" cy="5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</a:pPr>
            <a:r>
              <a:rPr lang="en"/>
              <a:t>Situasi Perusahaan</a:t>
            </a:r>
            <a:endParaRPr b="1"/>
          </a:p>
        </p:txBody>
      </p:sp>
      <p:cxnSp>
        <p:nvCxnSpPr>
          <p:cNvPr id="518" name="Google Shape;518;g3287865b0a7_0_60"/>
          <p:cNvCxnSpPr/>
          <p:nvPr/>
        </p:nvCxnSpPr>
        <p:spPr>
          <a:xfrm>
            <a:off x="4248450" y="2255020"/>
            <a:ext cx="6471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19" name="Google Shape;519;g3287865b0a7_0_60"/>
          <p:cNvSpPr txBox="1"/>
          <p:nvPr>
            <p:ph idx="1" type="body"/>
          </p:nvPr>
        </p:nvSpPr>
        <p:spPr>
          <a:xfrm>
            <a:off x="4895550" y="2343475"/>
            <a:ext cx="2476500" cy="3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Total </a:t>
            </a:r>
            <a:r>
              <a:rPr lang="en"/>
              <a:t>Commission</a:t>
            </a:r>
            <a:endParaRPr/>
          </a:p>
        </p:txBody>
      </p:sp>
      <p:sp>
        <p:nvSpPr>
          <p:cNvPr id="520" name="Google Shape;520;g3287865b0a7_0_60"/>
          <p:cNvSpPr txBox="1"/>
          <p:nvPr>
            <p:ph idx="1" type="body"/>
          </p:nvPr>
        </p:nvSpPr>
        <p:spPr>
          <a:xfrm>
            <a:off x="1771800" y="3275325"/>
            <a:ext cx="2476500" cy="3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Total Duration Travel</a:t>
            </a:r>
            <a:endParaRPr/>
          </a:p>
        </p:txBody>
      </p:sp>
      <p:sp>
        <p:nvSpPr>
          <p:cNvPr id="521" name="Google Shape;521;g3287865b0a7_0_60"/>
          <p:cNvSpPr txBox="1"/>
          <p:nvPr>
            <p:ph idx="1" type="body"/>
          </p:nvPr>
        </p:nvSpPr>
        <p:spPr>
          <a:xfrm>
            <a:off x="4971750" y="3275325"/>
            <a:ext cx="2476500" cy="3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Total Data</a:t>
            </a:r>
            <a:endParaRPr/>
          </a:p>
        </p:txBody>
      </p:sp>
      <p:sp>
        <p:nvSpPr>
          <p:cNvPr id="522" name="Google Shape;522;g3287865b0a7_0_60"/>
          <p:cNvSpPr txBox="1"/>
          <p:nvPr>
            <p:ph idx="1" type="body"/>
          </p:nvPr>
        </p:nvSpPr>
        <p:spPr>
          <a:xfrm>
            <a:off x="4971750" y="3600225"/>
            <a:ext cx="2476500" cy="3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650">
                <a:latin typeface="Poppins"/>
                <a:ea typeface="Poppins"/>
                <a:cs typeface="Poppins"/>
                <a:sym typeface="Poppins"/>
              </a:rPr>
              <a:t>39.324 </a:t>
            </a:r>
            <a:r>
              <a:rPr lang="en" sz="1550">
                <a:latin typeface="Poppins"/>
                <a:ea typeface="Poppins"/>
                <a:cs typeface="Poppins"/>
                <a:sym typeface="Poppins"/>
              </a:rPr>
              <a:t>polis</a:t>
            </a:r>
            <a:endParaRPr sz="19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23" name="Google Shape;523;g3287865b0a7_0_60"/>
          <p:cNvSpPr txBox="1"/>
          <p:nvPr>
            <p:ph idx="1" type="body"/>
          </p:nvPr>
        </p:nvSpPr>
        <p:spPr>
          <a:xfrm>
            <a:off x="1771800" y="3600225"/>
            <a:ext cx="2476500" cy="3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650">
                <a:latin typeface="Poppins"/>
                <a:ea typeface="Poppins"/>
                <a:cs typeface="Poppins"/>
                <a:sym typeface="Poppins"/>
              </a:rPr>
              <a:t>2.055.</a:t>
            </a:r>
            <a:r>
              <a:rPr lang="en" sz="2650">
                <a:latin typeface="Poppins"/>
                <a:ea typeface="Poppins"/>
                <a:cs typeface="Poppins"/>
                <a:sym typeface="Poppins"/>
              </a:rPr>
              <a:t>701 </a:t>
            </a:r>
            <a:r>
              <a:rPr lang="en" sz="1250">
                <a:latin typeface="Poppins"/>
                <a:ea typeface="Poppins"/>
                <a:cs typeface="Poppins"/>
                <a:sym typeface="Poppins"/>
              </a:rPr>
              <a:t>Jam</a:t>
            </a:r>
            <a:endParaRPr sz="32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24" name="Google Shape;524;g3287865b0a7_0_60"/>
          <p:cNvSpPr txBox="1"/>
          <p:nvPr>
            <p:ph idx="1" type="body"/>
          </p:nvPr>
        </p:nvSpPr>
        <p:spPr>
          <a:xfrm>
            <a:off x="1827900" y="2718825"/>
            <a:ext cx="2476500" cy="3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650">
                <a:latin typeface="Poppins"/>
                <a:ea typeface="Poppins"/>
                <a:cs typeface="Poppins"/>
                <a:sym typeface="Poppins"/>
              </a:rPr>
              <a:t>26</a:t>
            </a:r>
            <a:r>
              <a:rPr lang="en" sz="2650"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" sz="2050">
                <a:latin typeface="Poppins"/>
                <a:ea typeface="Poppins"/>
                <a:cs typeface="Poppins"/>
                <a:sym typeface="Poppins"/>
              </a:rPr>
              <a:t>Miliar</a:t>
            </a:r>
            <a:endParaRPr sz="24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25" name="Google Shape;525;g3287865b0a7_0_60"/>
          <p:cNvSpPr txBox="1"/>
          <p:nvPr>
            <p:ph idx="1" type="body"/>
          </p:nvPr>
        </p:nvSpPr>
        <p:spPr>
          <a:xfrm>
            <a:off x="4827450" y="2718825"/>
            <a:ext cx="2476500" cy="3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650">
                <a:latin typeface="Poppins"/>
                <a:ea typeface="Poppins"/>
                <a:cs typeface="Poppins"/>
                <a:sym typeface="Poppins"/>
              </a:rPr>
              <a:t> 6</a:t>
            </a:r>
            <a:r>
              <a:rPr lang="en" sz="2650"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" sz="2050">
                <a:latin typeface="Poppins"/>
                <a:ea typeface="Poppins"/>
                <a:cs typeface="Poppins"/>
                <a:sym typeface="Poppins"/>
              </a:rPr>
              <a:t>Miliar</a:t>
            </a:r>
            <a:endParaRPr sz="240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3287865b0a7_0_85"/>
          <p:cNvSpPr txBox="1"/>
          <p:nvPr>
            <p:ph type="title"/>
          </p:nvPr>
        </p:nvSpPr>
        <p:spPr>
          <a:xfrm>
            <a:off x="4571175" y="480300"/>
            <a:ext cx="1898100" cy="30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Masalah</a:t>
            </a:r>
            <a:r>
              <a:rPr lang="en" sz="1000"/>
              <a:t>.iloc[ 0 ]</a:t>
            </a:r>
            <a:endParaRPr sz="1000"/>
          </a:p>
        </p:txBody>
      </p:sp>
      <p:sp>
        <p:nvSpPr>
          <p:cNvPr id="531" name="Google Shape;531;g3287865b0a7_0_85"/>
          <p:cNvSpPr txBox="1"/>
          <p:nvPr>
            <p:ph idx="1" type="subTitle"/>
          </p:nvPr>
        </p:nvSpPr>
        <p:spPr>
          <a:xfrm>
            <a:off x="4020050" y="724200"/>
            <a:ext cx="43047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/>
              <a:t>Perusahaan menghadapi tantangan dalam memprediksi pemegang polis mana yang kemungkinan akan mengajukan klaim.</a:t>
            </a:r>
            <a:endParaRPr sz="1600"/>
          </a:p>
        </p:txBody>
      </p:sp>
      <p:sp>
        <p:nvSpPr>
          <p:cNvPr id="532" name="Google Shape;532;g3287865b0a7_0_85"/>
          <p:cNvSpPr txBox="1"/>
          <p:nvPr>
            <p:ph idx="2" type="title"/>
          </p:nvPr>
        </p:nvSpPr>
        <p:spPr>
          <a:xfrm>
            <a:off x="713225" y="2279700"/>
            <a:ext cx="3328800" cy="58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</a:pPr>
            <a:r>
              <a:rPr lang="en"/>
              <a:t>Masalah</a:t>
            </a:r>
            <a:r>
              <a:rPr lang="en" sz="1500"/>
              <a:t>.</a:t>
            </a:r>
            <a:r>
              <a:rPr lang="en" sz="1500"/>
              <a:t>describe</a:t>
            </a:r>
            <a:r>
              <a:rPr lang="en" sz="1500"/>
              <a:t>( 1 )</a:t>
            </a:r>
            <a:endParaRPr sz="1500"/>
          </a:p>
        </p:txBody>
      </p:sp>
      <p:cxnSp>
        <p:nvCxnSpPr>
          <p:cNvPr id="533" name="Google Shape;533;g3287865b0a7_0_85"/>
          <p:cNvCxnSpPr/>
          <p:nvPr/>
        </p:nvCxnSpPr>
        <p:spPr>
          <a:xfrm>
            <a:off x="830238" y="3021574"/>
            <a:ext cx="6471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34" name="Google Shape;534;g3287865b0a7_0_85"/>
          <p:cNvSpPr txBox="1"/>
          <p:nvPr>
            <p:ph type="title"/>
          </p:nvPr>
        </p:nvSpPr>
        <p:spPr>
          <a:xfrm>
            <a:off x="5333175" y="2004300"/>
            <a:ext cx="1763700" cy="30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Masalah</a:t>
            </a:r>
            <a:r>
              <a:rPr lang="en" sz="1000"/>
              <a:t>.iloc[ 1 ]</a:t>
            </a:r>
            <a:endParaRPr sz="1000"/>
          </a:p>
        </p:txBody>
      </p:sp>
      <p:sp>
        <p:nvSpPr>
          <p:cNvPr id="535" name="Google Shape;535;g3287865b0a7_0_85"/>
          <p:cNvSpPr txBox="1"/>
          <p:nvPr>
            <p:ph idx="1" type="subTitle"/>
          </p:nvPr>
        </p:nvSpPr>
        <p:spPr>
          <a:xfrm>
            <a:off x="4782050" y="2248200"/>
            <a:ext cx="43047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/>
              <a:t>Ketidakpastian ini menyebabkan:</a:t>
            </a:r>
            <a:endParaRPr sz="1250"/>
          </a:p>
          <a:p>
            <a:pPr indent="-30797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50"/>
              <a:buAutoNum type="arabicPeriod"/>
            </a:pPr>
            <a:r>
              <a:rPr lang="en" sz="1050"/>
              <a:t>Memprediksi Klaim, tapi faktanya bukan ( </a:t>
            </a:r>
            <a:r>
              <a:rPr b="1" lang="en" sz="1050"/>
              <a:t>FP</a:t>
            </a:r>
            <a:r>
              <a:rPr lang="en" sz="1050"/>
              <a:t> )</a:t>
            </a:r>
            <a:endParaRPr sz="1050"/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Perusahaan merugi akibat jumlah cycle money yang akan dikelola tidak sesuai</a:t>
            </a:r>
            <a:endParaRPr sz="105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 		Kerugian Perusahaan :  ( </a:t>
            </a:r>
            <a:r>
              <a:rPr b="1" lang="en" sz="1050"/>
              <a:t>Rp. 87 M </a:t>
            </a:r>
            <a:r>
              <a:rPr lang="en" sz="1050"/>
              <a:t>)</a:t>
            </a:r>
            <a:endParaRPr sz="1050"/>
          </a:p>
          <a:p>
            <a:pPr indent="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/>
          </a:p>
          <a:p>
            <a:pPr indent="0" lvl="0" marL="0" rtl="0" algn="just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/>
          </a:p>
        </p:txBody>
      </p:sp>
      <p:sp>
        <p:nvSpPr>
          <p:cNvPr id="536" name="Google Shape;536;g3287865b0a7_0_85"/>
          <p:cNvSpPr txBox="1"/>
          <p:nvPr/>
        </p:nvSpPr>
        <p:spPr>
          <a:xfrm>
            <a:off x="3503225" y="3780000"/>
            <a:ext cx="4880700" cy="104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7975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  <a:buFont typeface="Didact Gothic"/>
              <a:buAutoNum type="arabicPeriod" startAt="2"/>
            </a:pPr>
            <a:r>
              <a:rPr lang="en" sz="105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Memprediksi bukan, tapi faktanya Klaim ( </a:t>
            </a:r>
            <a:r>
              <a:rPr b="1" lang="en" sz="105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FN</a:t>
            </a:r>
            <a:r>
              <a:rPr lang="en" sz="105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 )</a:t>
            </a:r>
            <a:endParaRPr sz="105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Perusahaan mengalami kerugian akibat tuntutan pemegang polis, serta kehilangan kepercayaan pada masyarakat</a:t>
            </a:r>
            <a:endParaRPr sz="105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 		Kerugian Perusahaan :  (</a:t>
            </a:r>
            <a:r>
              <a:rPr b="1" lang="en" sz="105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 Rp.  540 M </a:t>
            </a:r>
            <a:r>
              <a:rPr lang="en" sz="105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)</a:t>
            </a:r>
            <a:endParaRPr sz="105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3287865b0a7_0_126"/>
          <p:cNvSpPr txBox="1"/>
          <p:nvPr>
            <p:ph type="title"/>
          </p:nvPr>
        </p:nvSpPr>
        <p:spPr>
          <a:xfrm>
            <a:off x="713225" y="530575"/>
            <a:ext cx="3341100" cy="5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en"/>
              <a:t>Masalah</a:t>
            </a:r>
            <a:r>
              <a:rPr lang="en" sz="1500"/>
              <a:t>.describe( 2 )</a:t>
            </a:r>
            <a:endParaRPr sz="15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</a:pPr>
            <a:r>
              <a:t/>
            </a:r>
            <a:endParaRPr/>
          </a:p>
        </p:txBody>
      </p:sp>
      <p:cxnSp>
        <p:nvCxnSpPr>
          <p:cNvPr id="542" name="Google Shape;542;g3287865b0a7_0_126"/>
          <p:cNvCxnSpPr/>
          <p:nvPr/>
        </p:nvCxnSpPr>
        <p:spPr>
          <a:xfrm>
            <a:off x="819525" y="1268827"/>
            <a:ext cx="6471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43" name="Google Shape;543;g3287865b0a7_0_126"/>
          <p:cNvSpPr txBox="1"/>
          <p:nvPr/>
        </p:nvSpPr>
        <p:spPr>
          <a:xfrm>
            <a:off x="741125" y="1532925"/>
            <a:ext cx="2186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rPr>
              <a:t>Masalah</a:t>
            </a:r>
            <a:r>
              <a:rPr b="1" lang="en" sz="1000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rPr>
              <a:t>.iloc[ 3 ]</a:t>
            </a:r>
            <a:endParaRPr>
              <a:solidFill>
                <a:schemeClr val="hlink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544" name="Google Shape;544;g3287865b0a7_0_126"/>
          <p:cNvSpPr txBox="1"/>
          <p:nvPr/>
        </p:nvSpPr>
        <p:spPr>
          <a:xfrm>
            <a:off x="743325" y="2143075"/>
            <a:ext cx="2861700" cy="17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Dengan memanfaatkan data historis dan analitik prediktif, </a:t>
            </a:r>
            <a:endParaRPr sz="105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just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just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perusahaan dapat membangun model yang mampu mengidentifikasi pola dan faktor risiko yang menentukan kemungkinan klaim.</a:t>
            </a:r>
            <a:endParaRPr sz="105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hlink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545" name="Google Shape;545;g3287865b0a7_0_126"/>
          <p:cNvSpPr txBox="1"/>
          <p:nvPr/>
        </p:nvSpPr>
        <p:spPr>
          <a:xfrm>
            <a:off x="4325350" y="1518175"/>
            <a:ext cx="2186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rPr>
              <a:t>Masalah</a:t>
            </a:r>
            <a:r>
              <a:rPr b="1" lang="en" sz="1000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rPr>
              <a:t>.iloc[ 4 ]</a:t>
            </a:r>
            <a:endParaRPr>
              <a:solidFill>
                <a:schemeClr val="hlink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546" name="Google Shape;546;g3287865b0a7_0_126"/>
          <p:cNvSpPr txBox="1"/>
          <p:nvPr/>
        </p:nvSpPr>
        <p:spPr>
          <a:xfrm>
            <a:off x="4327550" y="2128325"/>
            <a:ext cx="2861700" cy="17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Model klasifikasi yang akan membantu perusahaan untuk dapat memprediksi probabilitas seorang kandidat akan/ingin melakukan Claim di perusahaan tersebut atau tidak</a:t>
            </a:r>
            <a:endParaRPr sz="105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just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hlink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547" name="Google Shape;547;g3287865b0a7_0_126"/>
          <p:cNvSpPr txBox="1"/>
          <p:nvPr/>
        </p:nvSpPr>
        <p:spPr>
          <a:xfrm>
            <a:off x="4327550" y="430975"/>
            <a:ext cx="3228300" cy="7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0 : Pelanggan </a:t>
            </a:r>
            <a:r>
              <a:rPr b="1" lang="en" sz="9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Tidak melakukan Klaim</a:t>
            </a:r>
            <a:r>
              <a:rPr lang="en" sz="9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Asuransi</a:t>
            </a:r>
            <a:endParaRPr sz="9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1 : Pelanggan Melakukan </a:t>
            </a:r>
            <a:r>
              <a:rPr b="1" lang="en" sz="9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Klaim </a:t>
            </a:r>
            <a:r>
              <a:rPr lang="en" sz="9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Asuransi</a:t>
            </a:r>
            <a:endParaRPr>
              <a:solidFill>
                <a:schemeClr val="hlink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548" name="Google Shape;548;g3287865b0a7_0_126"/>
          <p:cNvSpPr/>
          <p:nvPr/>
        </p:nvSpPr>
        <p:spPr>
          <a:xfrm>
            <a:off x="4393125" y="1117775"/>
            <a:ext cx="3162600" cy="202800"/>
          </a:xfrm>
          <a:prstGeom prst="rect">
            <a:avLst/>
          </a:prstGeom>
          <a:gradFill>
            <a:gsLst>
              <a:gs pos="0">
                <a:srgbClr val="FCFCFC"/>
              </a:gs>
              <a:gs pos="100000">
                <a:srgbClr val="BBBBBB"/>
              </a:gs>
            </a:gsLst>
            <a:lin ang="5400012" scaled="0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Questrial"/>
                <a:ea typeface="Questrial"/>
                <a:cs typeface="Questrial"/>
                <a:sym typeface="Questrial"/>
              </a:rPr>
              <a:t>Klasifikasi</a:t>
            </a:r>
            <a:endParaRPr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lidesgo Final Pages">
  <a:themeElements>
    <a:clrScheme name="Simple Light">
      <a:dk1>
        <a:srgbClr val="000000"/>
      </a:dk1>
      <a:lt1>
        <a:srgbClr val="F5F6F1"/>
      </a:lt1>
      <a:dk2>
        <a:srgbClr val="E5E5DB"/>
      </a:dk2>
      <a:lt2>
        <a:srgbClr val="C7C0B5"/>
      </a:lt2>
      <a:accent1>
        <a:srgbClr val="B9B5AA"/>
      </a:accent1>
      <a:accent2>
        <a:srgbClr val="212121"/>
      </a:accent2>
      <a:accent3>
        <a:srgbClr val="B7B7B7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inimalist Grayscale Pitch Deck XL by Slidesgo">
  <a:themeElements>
    <a:clrScheme name="Simple Light">
      <a:dk1>
        <a:srgbClr val="383838"/>
      </a:dk1>
      <a:lt1>
        <a:srgbClr val="EEEEEE"/>
      </a:lt1>
      <a:dk2>
        <a:srgbClr val="DBDBDB"/>
      </a:dk2>
      <a:lt2>
        <a:srgbClr val="929292"/>
      </a:lt2>
      <a:accent1>
        <a:srgbClr val="383838"/>
      </a:accent1>
      <a:accent2>
        <a:srgbClr val="383838"/>
      </a:accent2>
      <a:accent3>
        <a:srgbClr val="383838"/>
      </a:accent3>
      <a:accent4>
        <a:srgbClr val="383838"/>
      </a:accent4>
      <a:accent5>
        <a:srgbClr val="FFFFFF"/>
      </a:accent5>
      <a:accent6>
        <a:srgbClr val="FFFFFF"/>
      </a:accent6>
      <a:hlink>
        <a:srgbClr val="38383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